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77050" cy="965358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8F4237-096F-4649-BCF6-F3279A12599C}" v="1" dt="2022-02-24T08:48:14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jiljana Samardžić" userId="S::ljiljana.samardzic@skole.hr::cec155e1-3afb-4fe3-8e63-4886ffdb25db" providerId="AD" clId="Web-{808F4237-096F-4649-BCF6-F3279A12599C}"/>
    <pc:docChg chg="addSld">
      <pc:chgData name="Ljiljana Samardžić" userId="S::ljiljana.samardzic@skole.hr::cec155e1-3afb-4fe3-8e63-4886ffdb25db" providerId="AD" clId="Web-{808F4237-096F-4649-BCF6-F3279A12599C}" dt="2022-02-24T08:48:14.102" v="0"/>
      <pc:docMkLst>
        <pc:docMk/>
      </pc:docMkLst>
      <pc:sldChg chg="new">
        <pc:chgData name="Ljiljana Samardžić" userId="S::ljiljana.samardzic@skole.hr::cec155e1-3afb-4fe3-8e63-4886ffdb25db" providerId="AD" clId="Web-{808F4237-096F-4649-BCF6-F3279A12599C}" dt="2022-02-24T08:48:14.102" v="0"/>
        <pc:sldMkLst>
          <pc:docMk/>
          <pc:sldMk cId="2468231259" sldId="26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1FB5C8-20E6-4464-BD18-CD710969F8E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35EC7C7-800B-49AC-B4C9-A868A2FAA625}">
      <dgm:prSet phldrT="[Tekst]" custT="1"/>
      <dgm:spPr/>
      <dgm:t>
        <a:bodyPr/>
        <a:lstStyle/>
        <a:p>
          <a:pPr algn="ctr"/>
          <a:r>
            <a:rPr lang="hr-HR" sz="2400" dirty="0">
              <a:hlinkClick xmlns:r="http://schemas.openxmlformats.org/officeDocument/2006/relationships" r:id="" action="ppaction://noaction"/>
            </a:rPr>
            <a:t>Uobičajena procedura</a:t>
          </a:r>
          <a:endParaRPr lang="hr-HR" sz="2400" dirty="0"/>
        </a:p>
      </dgm:t>
    </dgm:pt>
    <dgm:pt modelId="{AAF81B3D-D915-4912-885C-AE06E400FD3D}" type="parTrans" cxnId="{243E7882-47C3-492A-BCCF-163E0A93137A}">
      <dgm:prSet/>
      <dgm:spPr/>
      <dgm:t>
        <a:bodyPr/>
        <a:lstStyle/>
        <a:p>
          <a:endParaRPr lang="hr-HR"/>
        </a:p>
      </dgm:t>
    </dgm:pt>
    <dgm:pt modelId="{D8514AD8-23D6-48FD-9C43-D3F4DC266CF1}" type="sibTrans" cxnId="{243E7882-47C3-492A-BCCF-163E0A93137A}">
      <dgm:prSet/>
      <dgm:spPr/>
      <dgm:t>
        <a:bodyPr/>
        <a:lstStyle/>
        <a:p>
          <a:endParaRPr lang="hr-HR"/>
        </a:p>
      </dgm:t>
    </dgm:pt>
    <dgm:pt modelId="{2F442470-1DD9-446A-B742-939515949EB3}">
      <dgm:prSet phldrT="[Tekst]" custT="1"/>
      <dgm:spPr/>
      <dgm:t>
        <a:bodyPr/>
        <a:lstStyle/>
        <a:p>
          <a:r>
            <a:rPr lang="hr-HR" sz="1200" dirty="0"/>
            <a:t>Odmah obaviti razgovor s učenicima ili čim to bude moguće (nazočni učitelj, dežurni učitelj, razrednik, stručni suradnik)</a:t>
          </a:r>
        </a:p>
      </dgm:t>
    </dgm:pt>
    <dgm:pt modelId="{D5D9A4A7-46DD-4859-BBA3-DE6600A43B84}" type="parTrans" cxnId="{D04AD7B4-3837-4A9A-9041-D8D192C4B21D}">
      <dgm:prSet/>
      <dgm:spPr/>
      <dgm:t>
        <a:bodyPr/>
        <a:lstStyle/>
        <a:p>
          <a:endParaRPr lang="hr-HR"/>
        </a:p>
      </dgm:t>
    </dgm:pt>
    <dgm:pt modelId="{99888A4C-1376-4BE9-9B37-519B5808C1C0}" type="sibTrans" cxnId="{D04AD7B4-3837-4A9A-9041-D8D192C4B21D}">
      <dgm:prSet/>
      <dgm:spPr/>
      <dgm:t>
        <a:bodyPr/>
        <a:lstStyle/>
        <a:p>
          <a:endParaRPr lang="hr-HR"/>
        </a:p>
      </dgm:t>
    </dgm:pt>
    <dgm:pt modelId="{CC50BD8C-FFB8-4590-8E8C-044902A887A0}">
      <dgm:prSet phldrT="[Tekst]" custT="1"/>
      <dgm:spPr/>
      <dgm:t>
        <a:bodyPr/>
        <a:lstStyle/>
        <a:p>
          <a:r>
            <a:rPr lang="hr-HR" sz="1200" dirty="0"/>
            <a:t>Učenik koji je doživio nasilje</a:t>
          </a:r>
        </a:p>
        <a:p>
          <a:r>
            <a:rPr lang="hr-HR" sz="1200" b="1" dirty="0"/>
            <a:t>-žrtva-</a:t>
          </a:r>
        </a:p>
      </dgm:t>
    </dgm:pt>
    <dgm:pt modelId="{A6173814-D907-47B7-9CF4-479601802E1A}" type="parTrans" cxnId="{22403E13-1823-46A0-BF77-4CC40CD71F47}">
      <dgm:prSet/>
      <dgm:spPr/>
      <dgm:t>
        <a:bodyPr/>
        <a:lstStyle/>
        <a:p>
          <a:endParaRPr lang="hr-HR"/>
        </a:p>
      </dgm:t>
    </dgm:pt>
    <dgm:pt modelId="{A530CB3B-069D-412E-A3F7-864209A03124}" type="sibTrans" cxnId="{22403E13-1823-46A0-BF77-4CC40CD71F47}">
      <dgm:prSet/>
      <dgm:spPr/>
      <dgm:t>
        <a:bodyPr/>
        <a:lstStyle/>
        <a:p>
          <a:endParaRPr lang="hr-HR"/>
        </a:p>
      </dgm:t>
    </dgm:pt>
    <dgm:pt modelId="{3AE3B10F-C3F1-40BF-A86E-C97A552EFCFA}">
      <dgm:prSet custT="1"/>
      <dgm:spPr/>
      <dgm:t>
        <a:bodyPr/>
        <a:lstStyle/>
        <a:p>
          <a:r>
            <a:rPr lang="hr-HR" sz="1200" dirty="0"/>
            <a:t>Obavijestiti roditelje i izvijestiti ih o poduzetom</a:t>
          </a:r>
        </a:p>
      </dgm:t>
    </dgm:pt>
    <dgm:pt modelId="{D1C710E7-8FE8-4B17-B1B3-B9573A56C0C2}" type="parTrans" cxnId="{973974B6-BC40-48CF-A80A-9749F781F78F}">
      <dgm:prSet/>
      <dgm:spPr/>
      <dgm:t>
        <a:bodyPr/>
        <a:lstStyle/>
        <a:p>
          <a:endParaRPr lang="hr-HR"/>
        </a:p>
      </dgm:t>
    </dgm:pt>
    <dgm:pt modelId="{A43924D0-51E6-466C-8226-58657CD72BD4}" type="sibTrans" cxnId="{973974B6-BC40-48CF-A80A-9749F781F78F}">
      <dgm:prSet/>
      <dgm:spPr/>
      <dgm:t>
        <a:bodyPr/>
        <a:lstStyle/>
        <a:p>
          <a:endParaRPr lang="hr-HR"/>
        </a:p>
      </dgm:t>
    </dgm:pt>
    <dgm:pt modelId="{FE824BEA-A0F8-4BA8-B1E1-A96F41836A55}">
      <dgm:prSet custT="1"/>
      <dgm:spPr/>
      <dgm:t>
        <a:bodyPr/>
        <a:lstStyle/>
        <a:p>
          <a:r>
            <a:rPr lang="hr-HR" sz="1200" dirty="0"/>
            <a:t>Učenik koji se nasilno ponašao</a:t>
          </a:r>
        </a:p>
        <a:p>
          <a:r>
            <a:rPr lang="hr-HR" sz="1200" b="1" dirty="0"/>
            <a:t>-počinitelj-</a:t>
          </a:r>
        </a:p>
      </dgm:t>
    </dgm:pt>
    <dgm:pt modelId="{AC1CE105-CCB0-4412-9DFA-F9A89549DA4F}" type="parTrans" cxnId="{97EB169F-12BC-4410-9B20-507352E9F9E2}">
      <dgm:prSet/>
      <dgm:spPr/>
      <dgm:t>
        <a:bodyPr/>
        <a:lstStyle/>
        <a:p>
          <a:endParaRPr lang="hr-HR"/>
        </a:p>
      </dgm:t>
    </dgm:pt>
    <dgm:pt modelId="{91693F60-FC51-4902-813D-438473E7DEBA}" type="sibTrans" cxnId="{97EB169F-12BC-4410-9B20-507352E9F9E2}">
      <dgm:prSet/>
      <dgm:spPr/>
      <dgm:t>
        <a:bodyPr/>
        <a:lstStyle/>
        <a:p>
          <a:endParaRPr lang="hr-HR"/>
        </a:p>
      </dgm:t>
    </dgm:pt>
    <dgm:pt modelId="{C60F97D4-51D7-492F-8570-93D957A36EF4}">
      <dgm:prSet custT="1"/>
      <dgm:spPr/>
      <dgm:t>
        <a:bodyPr/>
        <a:lstStyle/>
        <a:p>
          <a:r>
            <a:rPr lang="hr-HR" sz="1200" dirty="0"/>
            <a:t>Odmah zaustaviti i prekinuti nasilno ponašanje</a:t>
          </a:r>
        </a:p>
      </dgm:t>
    </dgm:pt>
    <dgm:pt modelId="{45384E79-80FA-43A5-A8C0-D708AB212099}" type="parTrans" cxnId="{BC9BDB88-751E-49B3-8491-C454CFF4C293}">
      <dgm:prSet/>
      <dgm:spPr/>
      <dgm:t>
        <a:bodyPr/>
        <a:lstStyle/>
        <a:p>
          <a:endParaRPr lang="hr-HR"/>
        </a:p>
      </dgm:t>
    </dgm:pt>
    <dgm:pt modelId="{36052AAC-BB5C-4809-97B4-CABE7CC17CD0}" type="sibTrans" cxnId="{BC9BDB88-751E-49B3-8491-C454CFF4C293}">
      <dgm:prSet/>
      <dgm:spPr/>
      <dgm:t>
        <a:bodyPr/>
        <a:lstStyle/>
        <a:p>
          <a:endParaRPr lang="hr-HR"/>
        </a:p>
      </dgm:t>
    </dgm:pt>
    <dgm:pt modelId="{5ED7F8C6-7021-476A-BDD9-392D4B6EEF30}">
      <dgm:prSet custT="1"/>
      <dgm:spPr/>
      <dgm:t>
        <a:bodyPr/>
        <a:lstStyle/>
        <a:p>
          <a:r>
            <a:rPr lang="hr-HR" sz="1200" dirty="0"/>
            <a:t>Savjetodavna i stručna pomoć učeniku (razrednik, stručni suradnik, po potrebi liječnik ili vanjske institucije)</a:t>
          </a:r>
        </a:p>
      </dgm:t>
    </dgm:pt>
    <dgm:pt modelId="{062E2C85-044B-467F-BC02-F9746A84F0BB}" type="parTrans" cxnId="{1F240E40-AD97-4818-9529-9CB9ED250A4E}">
      <dgm:prSet/>
      <dgm:spPr/>
      <dgm:t>
        <a:bodyPr/>
        <a:lstStyle/>
        <a:p>
          <a:endParaRPr lang="hr-HR"/>
        </a:p>
      </dgm:t>
    </dgm:pt>
    <dgm:pt modelId="{41B8A614-836A-41DC-9B0E-67B467071F84}" type="sibTrans" cxnId="{1F240E40-AD97-4818-9529-9CB9ED250A4E}">
      <dgm:prSet/>
      <dgm:spPr/>
      <dgm:t>
        <a:bodyPr/>
        <a:lstStyle/>
        <a:p>
          <a:endParaRPr lang="hr-HR"/>
        </a:p>
      </dgm:t>
    </dgm:pt>
    <dgm:pt modelId="{9977B81C-91FD-41FE-8123-B5A86D3B801B}">
      <dgm:prSet custT="1"/>
      <dgm:spPr/>
      <dgm:t>
        <a:bodyPr/>
        <a:lstStyle/>
        <a:p>
          <a:r>
            <a:rPr lang="hr-HR" sz="1200" dirty="0"/>
            <a:t>Obaviti razgovor s ciljem modifikacije ponašanja</a:t>
          </a:r>
        </a:p>
      </dgm:t>
    </dgm:pt>
    <dgm:pt modelId="{F5A3853E-855B-4E3C-A1D1-25B99672AFA0}" type="parTrans" cxnId="{30B0CE72-336A-4E0B-A45F-E27AC7843ACA}">
      <dgm:prSet/>
      <dgm:spPr/>
      <dgm:t>
        <a:bodyPr/>
        <a:lstStyle/>
        <a:p>
          <a:endParaRPr lang="hr-HR"/>
        </a:p>
      </dgm:t>
    </dgm:pt>
    <dgm:pt modelId="{2F730C8A-17DC-445D-BAA0-A79A89207002}" type="sibTrans" cxnId="{30B0CE72-336A-4E0B-A45F-E27AC7843ACA}">
      <dgm:prSet/>
      <dgm:spPr/>
      <dgm:t>
        <a:bodyPr/>
        <a:lstStyle/>
        <a:p>
          <a:endParaRPr lang="hr-HR"/>
        </a:p>
      </dgm:t>
    </dgm:pt>
    <dgm:pt modelId="{C11FD3F7-0481-44A5-A6DB-9F2666989128}">
      <dgm:prSet custT="1"/>
      <dgm:spPr/>
      <dgm:t>
        <a:bodyPr/>
        <a:lstStyle/>
        <a:p>
          <a:r>
            <a:rPr lang="hr-HR" sz="1200" dirty="0"/>
            <a:t>Pozvati roditelje i upoznati ih s neprihvatljivošću i štetnosti takvog ponašanja</a:t>
          </a:r>
        </a:p>
      </dgm:t>
    </dgm:pt>
    <dgm:pt modelId="{86BFFC8F-56C9-48D3-87FE-06FF76DB9CD8}" type="parTrans" cxnId="{1C6BEB4C-7D6B-4E6B-98E3-455DB1CF414D}">
      <dgm:prSet/>
      <dgm:spPr/>
      <dgm:t>
        <a:bodyPr/>
        <a:lstStyle/>
        <a:p>
          <a:endParaRPr lang="hr-HR"/>
        </a:p>
      </dgm:t>
    </dgm:pt>
    <dgm:pt modelId="{371432F4-BD3B-4A86-9EFF-BF4B4FD4B497}" type="sibTrans" cxnId="{1C6BEB4C-7D6B-4E6B-98E3-455DB1CF414D}">
      <dgm:prSet/>
      <dgm:spPr/>
      <dgm:t>
        <a:bodyPr/>
        <a:lstStyle/>
        <a:p>
          <a:endParaRPr lang="hr-HR"/>
        </a:p>
      </dgm:t>
    </dgm:pt>
    <dgm:pt modelId="{A59CB2F7-DB32-4523-B89C-9C7CCDAC1E90}">
      <dgm:prSet custT="1"/>
      <dgm:spPr/>
      <dgm:t>
        <a:bodyPr/>
        <a:lstStyle/>
        <a:p>
          <a:r>
            <a:rPr lang="hr-HR" sz="1200" dirty="0"/>
            <a:t>Savjetovanje i stručna pomoć unutar škole učeniku i roditeljima (ili izvan škole)</a:t>
          </a:r>
        </a:p>
      </dgm:t>
    </dgm:pt>
    <dgm:pt modelId="{8C968E21-2593-40F7-B6C3-2C8FCE96561B}" type="parTrans" cxnId="{C858EEA8-E433-4B02-BA42-3FA681FC8412}">
      <dgm:prSet/>
      <dgm:spPr/>
      <dgm:t>
        <a:bodyPr/>
        <a:lstStyle/>
        <a:p>
          <a:endParaRPr lang="hr-HR"/>
        </a:p>
      </dgm:t>
    </dgm:pt>
    <dgm:pt modelId="{A437B4BC-6646-4DEA-913F-324868B3F926}" type="sibTrans" cxnId="{C858EEA8-E433-4B02-BA42-3FA681FC8412}">
      <dgm:prSet/>
      <dgm:spPr/>
      <dgm:t>
        <a:bodyPr/>
        <a:lstStyle/>
        <a:p>
          <a:endParaRPr lang="hr-HR"/>
        </a:p>
      </dgm:t>
    </dgm:pt>
    <dgm:pt modelId="{B81D7264-E7F1-4810-B6AA-AA1B04E7A71E}">
      <dgm:prSet custT="1"/>
      <dgm:spPr/>
      <dgm:t>
        <a:bodyPr/>
        <a:lstStyle/>
        <a:p>
          <a:r>
            <a:rPr lang="hr-HR" sz="1200" dirty="0"/>
            <a:t>Upoznati ih s obvezom škole da prijavi slučaj nadležnim institucijama</a:t>
          </a:r>
        </a:p>
      </dgm:t>
    </dgm:pt>
    <dgm:pt modelId="{A7FF1EDE-695D-4083-BBA0-42D16F283FC6}" type="parTrans" cxnId="{2C884239-EB43-42D6-91FB-6A971B779E36}">
      <dgm:prSet/>
      <dgm:spPr/>
      <dgm:t>
        <a:bodyPr/>
        <a:lstStyle/>
        <a:p>
          <a:endParaRPr lang="hr-HR"/>
        </a:p>
      </dgm:t>
    </dgm:pt>
    <dgm:pt modelId="{0AE4FAF1-434A-4653-9EE0-EC249CC8D0D6}" type="sibTrans" cxnId="{2C884239-EB43-42D6-91FB-6A971B779E36}">
      <dgm:prSet/>
      <dgm:spPr/>
      <dgm:t>
        <a:bodyPr/>
        <a:lstStyle/>
        <a:p>
          <a:endParaRPr lang="hr-HR"/>
        </a:p>
      </dgm:t>
    </dgm:pt>
    <dgm:pt modelId="{0C6AFA87-AA0A-48FB-84CA-86D8D837AE44}" type="pres">
      <dgm:prSet presAssocID="{791FB5C8-20E6-4464-BD18-CD710969F8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F761D1-5543-4E13-890F-D259316BAE02}" type="pres">
      <dgm:prSet presAssocID="{A35EC7C7-800B-49AC-B4C9-A868A2FAA625}" presName="hierRoot1" presStyleCnt="0"/>
      <dgm:spPr/>
    </dgm:pt>
    <dgm:pt modelId="{48CBF7BD-126F-48D2-BBB5-707291340459}" type="pres">
      <dgm:prSet presAssocID="{A35EC7C7-800B-49AC-B4C9-A868A2FAA625}" presName="composite" presStyleCnt="0"/>
      <dgm:spPr/>
    </dgm:pt>
    <dgm:pt modelId="{71F70385-B977-491A-8658-13323986FAEB}" type="pres">
      <dgm:prSet presAssocID="{A35EC7C7-800B-49AC-B4C9-A868A2FAA625}" presName="background" presStyleLbl="node0" presStyleIdx="0" presStyleCnt="1"/>
      <dgm:spPr/>
    </dgm:pt>
    <dgm:pt modelId="{481D50B7-A4D4-492E-9ECD-B1A91809EE99}" type="pres">
      <dgm:prSet presAssocID="{A35EC7C7-800B-49AC-B4C9-A868A2FAA625}" presName="text" presStyleLbl="fgAcc0" presStyleIdx="0" presStyleCnt="1" custScaleX="524144" custScaleY="149307" custLinFactNeighborX="-12455">
        <dgm:presLayoutVars>
          <dgm:chPref val="3"/>
        </dgm:presLayoutVars>
      </dgm:prSet>
      <dgm:spPr/>
    </dgm:pt>
    <dgm:pt modelId="{303966A2-96D5-4393-9FEB-A14A9F6DDECA}" type="pres">
      <dgm:prSet presAssocID="{A35EC7C7-800B-49AC-B4C9-A868A2FAA625}" presName="hierChild2" presStyleCnt="0"/>
      <dgm:spPr/>
    </dgm:pt>
    <dgm:pt modelId="{E8C33193-B188-4458-BC6E-AA1639EA923A}" type="pres">
      <dgm:prSet presAssocID="{45384E79-80FA-43A5-A8C0-D708AB212099}" presName="Name10" presStyleLbl="parChTrans1D2" presStyleIdx="0" presStyleCnt="2"/>
      <dgm:spPr/>
    </dgm:pt>
    <dgm:pt modelId="{81325019-04BD-4302-8911-002C7D23B2E6}" type="pres">
      <dgm:prSet presAssocID="{C60F97D4-51D7-492F-8570-93D957A36EF4}" presName="hierRoot2" presStyleCnt="0"/>
      <dgm:spPr/>
    </dgm:pt>
    <dgm:pt modelId="{8115E3E4-19BC-4F75-95A5-65ED05E7A145}" type="pres">
      <dgm:prSet presAssocID="{C60F97D4-51D7-492F-8570-93D957A36EF4}" presName="composite2" presStyleCnt="0"/>
      <dgm:spPr/>
    </dgm:pt>
    <dgm:pt modelId="{C6467B55-CD5C-49F9-8625-D920B9747CB4}" type="pres">
      <dgm:prSet presAssocID="{C60F97D4-51D7-492F-8570-93D957A36EF4}" presName="background2" presStyleLbl="node2" presStyleIdx="0" presStyleCnt="2"/>
      <dgm:spPr/>
    </dgm:pt>
    <dgm:pt modelId="{7A840EB8-97B2-47DB-A134-517B30EFB72C}" type="pres">
      <dgm:prSet presAssocID="{C60F97D4-51D7-492F-8570-93D957A36EF4}" presName="text2" presStyleLbl="fgAcc2" presStyleIdx="0" presStyleCnt="2" custScaleX="141852" custLinFactNeighborX="60874" custLinFactNeighborY="3497">
        <dgm:presLayoutVars>
          <dgm:chPref val="3"/>
        </dgm:presLayoutVars>
      </dgm:prSet>
      <dgm:spPr/>
    </dgm:pt>
    <dgm:pt modelId="{2A925B78-DF49-4AB5-96C5-589BE7360122}" type="pres">
      <dgm:prSet presAssocID="{C60F97D4-51D7-492F-8570-93D957A36EF4}" presName="hierChild3" presStyleCnt="0"/>
      <dgm:spPr/>
    </dgm:pt>
    <dgm:pt modelId="{570281B4-CCE7-4CAE-B201-F25DEBA152EB}" type="pres">
      <dgm:prSet presAssocID="{D5D9A4A7-46DD-4859-BBA3-DE6600A43B84}" presName="Name10" presStyleLbl="parChTrans1D2" presStyleIdx="1" presStyleCnt="2"/>
      <dgm:spPr/>
    </dgm:pt>
    <dgm:pt modelId="{3C4A724D-702F-4EF7-8554-B125800FAFD1}" type="pres">
      <dgm:prSet presAssocID="{2F442470-1DD9-446A-B742-939515949EB3}" presName="hierRoot2" presStyleCnt="0"/>
      <dgm:spPr/>
    </dgm:pt>
    <dgm:pt modelId="{F9C66983-D26E-4287-AEB3-62272E8AA0EC}" type="pres">
      <dgm:prSet presAssocID="{2F442470-1DD9-446A-B742-939515949EB3}" presName="composite2" presStyleCnt="0"/>
      <dgm:spPr/>
    </dgm:pt>
    <dgm:pt modelId="{47CCB6D3-1122-435A-B694-D4AB3780169E}" type="pres">
      <dgm:prSet presAssocID="{2F442470-1DD9-446A-B742-939515949EB3}" presName="background2" presStyleLbl="node2" presStyleIdx="1" presStyleCnt="2"/>
      <dgm:spPr/>
    </dgm:pt>
    <dgm:pt modelId="{6EB0D063-2DFE-40CE-B427-7270070BA8CD}" type="pres">
      <dgm:prSet presAssocID="{2F442470-1DD9-446A-B742-939515949EB3}" presName="text2" presStyleLbl="fgAcc2" presStyleIdx="1" presStyleCnt="2" custScaleX="207448" custLinFactNeighborX="90268" custLinFactNeighborY="3497">
        <dgm:presLayoutVars>
          <dgm:chPref val="3"/>
        </dgm:presLayoutVars>
      </dgm:prSet>
      <dgm:spPr/>
    </dgm:pt>
    <dgm:pt modelId="{F91808C8-8B7D-46E1-8D78-5A73B7919EE2}" type="pres">
      <dgm:prSet presAssocID="{2F442470-1DD9-446A-B742-939515949EB3}" presName="hierChild3" presStyleCnt="0"/>
      <dgm:spPr/>
    </dgm:pt>
    <dgm:pt modelId="{08F8ABE2-DCE1-434C-99E7-6F5F478DD6EF}" type="pres">
      <dgm:prSet presAssocID="{A6173814-D907-47B7-9CF4-479601802E1A}" presName="Name17" presStyleLbl="parChTrans1D3" presStyleIdx="0" presStyleCnt="2"/>
      <dgm:spPr/>
    </dgm:pt>
    <dgm:pt modelId="{B4551FE6-2DBC-4B2C-9023-EF4891D04C24}" type="pres">
      <dgm:prSet presAssocID="{CC50BD8C-FFB8-4590-8E8C-044902A887A0}" presName="hierRoot3" presStyleCnt="0"/>
      <dgm:spPr/>
    </dgm:pt>
    <dgm:pt modelId="{7D20F6DB-F840-46F8-8DBC-3F4F5A71F5CC}" type="pres">
      <dgm:prSet presAssocID="{CC50BD8C-FFB8-4590-8E8C-044902A887A0}" presName="composite3" presStyleCnt="0"/>
      <dgm:spPr/>
    </dgm:pt>
    <dgm:pt modelId="{84AA59E6-4B71-4031-8021-0BA52909AF87}" type="pres">
      <dgm:prSet presAssocID="{CC50BD8C-FFB8-4590-8E8C-044902A887A0}" presName="background3" presStyleLbl="node3" presStyleIdx="0" presStyleCnt="2"/>
      <dgm:spPr/>
    </dgm:pt>
    <dgm:pt modelId="{09A760F6-DF93-4F38-B1DE-3DDD295F4216}" type="pres">
      <dgm:prSet presAssocID="{CC50BD8C-FFB8-4590-8E8C-044902A887A0}" presName="text3" presStyleLbl="fgAcc3" presStyleIdx="0" presStyleCnt="2">
        <dgm:presLayoutVars>
          <dgm:chPref val="3"/>
        </dgm:presLayoutVars>
      </dgm:prSet>
      <dgm:spPr/>
    </dgm:pt>
    <dgm:pt modelId="{1FE489E3-C820-458A-B91A-20758F958855}" type="pres">
      <dgm:prSet presAssocID="{CC50BD8C-FFB8-4590-8E8C-044902A887A0}" presName="hierChild4" presStyleCnt="0"/>
      <dgm:spPr/>
    </dgm:pt>
    <dgm:pt modelId="{AD2BC6F9-AF53-4DCD-BCE6-F5231DF6E4EC}" type="pres">
      <dgm:prSet presAssocID="{062E2C85-044B-467F-BC02-F9746A84F0BB}" presName="Name23" presStyleLbl="parChTrans1D4" presStyleIdx="0" presStyleCnt="6"/>
      <dgm:spPr/>
    </dgm:pt>
    <dgm:pt modelId="{D3B28528-830A-435A-AAD1-32D7356326A3}" type="pres">
      <dgm:prSet presAssocID="{5ED7F8C6-7021-476A-BDD9-392D4B6EEF30}" presName="hierRoot4" presStyleCnt="0"/>
      <dgm:spPr/>
    </dgm:pt>
    <dgm:pt modelId="{FCFA82A1-CB9F-494E-8970-D2515651978E}" type="pres">
      <dgm:prSet presAssocID="{5ED7F8C6-7021-476A-BDD9-392D4B6EEF30}" presName="composite4" presStyleCnt="0"/>
      <dgm:spPr/>
    </dgm:pt>
    <dgm:pt modelId="{9D3334FC-9012-48C9-B35B-872549CBDCF1}" type="pres">
      <dgm:prSet presAssocID="{5ED7F8C6-7021-476A-BDD9-392D4B6EEF30}" presName="background4" presStyleLbl="node4" presStyleIdx="0" presStyleCnt="6"/>
      <dgm:spPr/>
    </dgm:pt>
    <dgm:pt modelId="{352898AE-CF4F-4EFE-A705-C9AD1E214D7F}" type="pres">
      <dgm:prSet presAssocID="{5ED7F8C6-7021-476A-BDD9-392D4B6EEF30}" presName="text4" presStyleLbl="fgAcc4" presStyleIdx="0" presStyleCnt="6" custScaleX="195629">
        <dgm:presLayoutVars>
          <dgm:chPref val="3"/>
        </dgm:presLayoutVars>
      </dgm:prSet>
      <dgm:spPr/>
    </dgm:pt>
    <dgm:pt modelId="{8A2B0030-F655-4BAC-805B-EA260B0A72C4}" type="pres">
      <dgm:prSet presAssocID="{5ED7F8C6-7021-476A-BDD9-392D4B6EEF30}" presName="hierChild5" presStyleCnt="0"/>
      <dgm:spPr/>
    </dgm:pt>
    <dgm:pt modelId="{3303D202-56B1-469B-BD5F-B65E6D535690}" type="pres">
      <dgm:prSet presAssocID="{D1C710E7-8FE8-4B17-B1B3-B9573A56C0C2}" presName="Name23" presStyleLbl="parChTrans1D4" presStyleIdx="1" presStyleCnt="6"/>
      <dgm:spPr/>
    </dgm:pt>
    <dgm:pt modelId="{4391AA85-5CF7-4F21-A596-139FBCFFEA9B}" type="pres">
      <dgm:prSet presAssocID="{3AE3B10F-C3F1-40BF-A86E-C97A552EFCFA}" presName="hierRoot4" presStyleCnt="0"/>
      <dgm:spPr/>
    </dgm:pt>
    <dgm:pt modelId="{839FEFD3-EB1B-4C2C-8629-40658880EF88}" type="pres">
      <dgm:prSet presAssocID="{3AE3B10F-C3F1-40BF-A86E-C97A552EFCFA}" presName="composite4" presStyleCnt="0"/>
      <dgm:spPr/>
    </dgm:pt>
    <dgm:pt modelId="{668E4EA4-3F05-4339-B775-EC613DE54088}" type="pres">
      <dgm:prSet presAssocID="{3AE3B10F-C3F1-40BF-A86E-C97A552EFCFA}" presName="background4" presStyleLbl="node4" presStyleIdx="1" presStyleCnt="6"/>
      <dgm:spPr/>
    </dgm:pt>
    <dgm:pt modelId="{D130E94B-6505-48BF-B492-E8FB7DA914DF}" type="pres">
      <dgm:prSet presAssocID="{3AE3B10F-C3F1-40BF-A86E-C97A552EFCFA}" presName="text4" presStyleLbl="fgAcc4" presStyleIdx="1" presStyleCnt="6" custLinFactNeighborX="-318" custLinFactNeighborY="3358">
        <dgm:presLayoutVars>
          <dgm:chPref val="3"/>
        </dgm:presLayoutVars>
      </dgm:prSet>
      <dgm:spPr/>
    </dgm:pt>
    <dgm:pt modelId="{C14F238C-619A-4799-AC82-AA34DE6DAFBC}" type="pres">
      <dgm:prSet presAssocID="{3AE3B10F-C3F1-40BF-A86E-C97A552EFCFA}" presName="hierChild5" presStyleCnt="0"/>
      <dgm:spPr/>
    </dgm:pt>
    <dgm:pt modelId="{C28DA543-EED5-4A74-9DD9-B3EAFECAA4C1}" type="pres">
      <dgm:prSet presAssocID="{AC1CE105-CCB0-4412-9DFA-F9A89549DA4F}" presName="Name17" presStyleLbl="parChTrans1D3" presStyleIdx="1" presStyleCnt="2"/>
      <dgm:spPr/>
    </dgm:pt>
    <dgm:pt modelId="{2DE1D712-B08A-4586-931E-CF6779F634FB}" type="pres">
      <dgm:prSet presAssocID="{FE824BEA-A0F8-4BA8-B1E1-A96F41836A55}" presName="hierRoot3" presStyleCnt="0"/>
      <dgm:spPr/>
    </dgm:pt>
    <dgm:pt modelId="{B4F7B4A1-CE75-4B31-AD20-73E747B6E369}" type="pres">
      <dgm:prSet presAssocID="{FE824BEA-A0F8-4BA8-B1E1-A96F41836A55}" presName="composite3" presStyleCnt="0"/>
      <dgm:spPr/>
    </dgm:pt>
    <dgm:pt modelId="{4B6C1FFE-671F-4E1D-B7E6-E0CD78F9E2B5}" type="pres">
      <dgm:prSet presAssocID="{FE824BEA-A0F8-4BA8-B1E1-A96F41836A55}" presName="background3" presStyleLbl="node3" presStyleIdx="1" presStyleCnt="2"/>
      <dgm:spPr/>
    </dgm:pt>
    <dgm:pt modelId="{97987297-DFA2-438A-AEB1-42E751CF1EA8}" type="pres">
      <dgm:prSet presAssocID="{FE824BEA-A0F8-4BA8-B1E1-A96F41836A55}" presName="text3" presStyleLbl="fgAcc3" presStyleIdx="1" presStyleCnt="2" custLinFactNeighborX="6704" custLinFactNeighborY="2379">
        <dgm:presLayoutVars>
          <dgm:chPref val="3"/>
        </dgm:presLayoutVars>
      </dgm:prSet>
      <dgm:spPr/>
    </dgm:pt>
    <dgm:pt modelId="{C8AADB08-1CC4-4CD4-90A6-F5CAA8BF8FED}" type="pres">
      <dgm:prSet presAssocID="{FE824BEA-A0F8-4BA8-B1E1-A96F41836A55}" presName="hierChild4" presStyleCnt="0"/>
      <dgm:spPr/>
    </dgm:pt>
    <dgm:pt modelId="{A3866135-B648-4111-AE5C-F6836747FEE8}" type="pres">
      <dgm:prSet presAssocID="{F5A3853E-855B-4E3C-A1D1-25B99672AFA0}" presName="Name23" presStyleLbl="parChTrans1D4" presStyleIdx="2" presStyleCnt="6"/>
      <dgm:spPr/>
    </dgm:pt>
    <dgm:pt modelId="{86A4130A-7038-407D-A83A-253D2C8815F3}" type="pres">
      <dgm:prSet presAssocID="{9977B81C-91FD-41FE-8123-B5A86D3B801B}" presName="hierRoot4" presStyleCnt="0"/>
      <dgm:spPr/>
    </dgm:pt>
    <dgm:pt modelId="{34D63E13-5417-4737-B434-35A5294E9592}" type="pres">
      <dgm:prSet presAssocID="{9977B81C-91FD-41FE-8123-B5A86D3B801B}" presName="composite4" presStyleCnt="0"/>
      <dgm:spPr/>
    </dgm:pt>
    <dgm:pt modelId="{4FD0E7BE-41B6-46BC-8F02-9334F373A0CA}" type="pres">
      <dgm:prSet presAssocID="{9977B81C-91FD-41FE-8123-B5A86D3B801B}" presName="background4" presStyleLbl="node4" presStyleIdx="2" presStyleCnt="6"/>
      <dgm:spPr/>
    </dgm:pt>
    <dgm:pt modelId="{20ED166B-F271-487B-A315-B536063A8688}" type="pres">
      <dgm:prSet presAssocID="{9977B81C-91FD-41FE-8123-B5A86D3B801B}" presName="text4" presStyleLbl="fgAcc4" presStyleIdx="2" presStyleCnt="6">
        <dgm:presLayoutVars>
          <dgm:chPref val="3"/>
        </dgm:presLayoutVars>
      </dgm:prSet>
      <dgm:spPr/>
    </dgm:pt>
    <dgm:pt modelId="{E1A21499-BB38-4C18-A8CE-F14E4B2994E5}" type="pres">
      <dgm:prSet presAssocID="{9977B81C-91FD-41FE-8123-B5A86D3B801B}" presName="hierChild5" presStyleCnt="0"/>
      <dgm:spPr/>
    </dgm:pt>
    <dgm:pt modelId="{89398536-CC8F-4298-AAC8-D12659E79C13}" type="pres">
      <dgm:prSet presAssocID="{86BFFC8F-56C9-48D3-87FE-06FF76DB9CD8}" presName="Name23" presStyleLbl="parChTrans1D4" presStyleIdx="3" presStyleCnt="6"/>
      <dgm:spPr/>
    </dgm:pt>
    <dgm:pt modelId="{1E8B9520-74E6-4A2E-8C91-839E3D6C9F1E}" type="pres">
      <dgm:prSet presAssocID="{C11FD3F7-0481-44A5-A6DB-9F2666989128}" presName="hierRoot4" presStyleCnt="0"/>
      <dgm:spPr/>
    </dgm:pt>
    <dgm:pt modelId="{C7F97E47-241A-40FA-A722-4CCDCFDC1C54}" type="pres">
      <dgm:prSet presAssocID="{C11FD3F7-0481-44A5-A6DB-9F2666989128}" presName="composite4" presStyleCnt="0"/>
      <dgm:spPr/>
    </dgm:pt>
    <dgm:pt modelId="{93FA19DE-8E26-4867-8D08-966C32407B1F}" type="pres">
      <dgm:prSet presAssocID="{C11FD3F7-0481-44A5-A6DB-9F2666989128}" presName="background4" presStyleLbl="node4" presStyleIdx="3" presStyleCnt="6"/>
      <dgm:spPr/>
    </dgm:pt>
    <dgm:pt modelId="{B0426D2A-BCDC-4A58-8A90-B0A025C9CCD5}" type="pres">
      <dgm:prSet presAssocID="{C11FD3F7-0481-44A5-A6DB-9F2666989128}" presName="text4" presStyleLbl="fgAcc4" presStyleIdx="3" presStyleCnt="6" custScaleX="157428" custLinFactNeighborX="2759" custLinFactNeighborY="3358">
        <dgm:presLayoutVars>
          <dgm:chPref val="3"/>
        </dgm:presLayoutVars>
      </dgm:prSet>
      <dgm:spPr/>
    </dgm:pt>
    <dgm:pt modelId="{4F538C54-DB61-4CCB-BB39-8100B322F257}" type="pres">
      <dgm:prSet presAssocID="{C11FD3F7-0481-44A5-A6DB-9F2666989128}" presName="hierChild5" presStyleCnt="0"/>
      <dgm:spPr/>
    </dgm:pt>
    <dgm:pt modelId="{C54C3074-F520-4B32-9ADE-39DD430ADA98}" type="pres">
      <dgm:prSet presAssocID="{8C968E21-2593-40F7-B6C3-2C8FCE96561B}" presName="Name23" presStyleLbl="parChTrans1D4" presStyleIdx="4" presStyleCnt="6"/>
      <dgm:spPr/>
    </dgm:pt>
    <dgm:pt modelId="{CD931AEA-CCF8-4A6C-9CEF-E566A2D9D6F1}" type="pres">
      <dgm:prSet presAssocID="{A59CB2F7-DB32-4523-B89C-9C7CCDAC1E90}" presName="hierRoot4" presStyleCnt="0"/>
      <dgm:spPr/>
    </dgm:pt>
    <dgm:pt modelId="{1306095C-A252-4925-921A-AE77E12B6AFE}" type="pres">
      <dgm:prSet presAssocID="{A59CB2F7-DB32-4523-B89C-9C7CCDAC1E90}" presName="composite4" presStyleCnt="0"/>
      <dgm:spPr/>
    </dgm:pt>
    <dgm:pt modelId="{523C77E3-6D5A-4886-B53E-7B2E57C3D670}" type="pres">
      <dgm:prSet presAssocID="{A59CB2F7-DB32-4523-B89C-9C7CCDAC1E90}" presName="background4" presStyleLbl="node4" presStyleIdx="4" presStyleCnt="6"/>
      <dgm:spPr/>
    </dgm:pt>
    <dgm:pt modelId="{33722298-C345-431F-B4E5-204533834991}" type="pres">
      <dgm:prSet presAssocID="{A59CB2F7-DB32-4523-B89C-9C7CCDAC1E90}" presName="text4" presStyleLbl="fgAcc4" presStyleIdx="4" presStyleCnt="6" custScaleX="190940" custLinFactNeighborX="-83516" custLinFactNeighborY="4050">
        <dgm:presLayoutVars>
          <dgm:chPref val="3"/>
        </dgm:presLayoutVars>
      </dgm:prSet>
      <dgm:spPr/>
    </dgm:pt>
    <dgm:pt modelId="{FDBB6A68-F21A-4E58-A06B-E61F13A002C8}" type="pres">
      <dgm:prSet presAssocID="{A59CB2F7-DB32-4523-B89C-9C7CCDAC1E90}" presName="hierChild5" presStyleCnt="0"/>
      <dgm:spPr/>
    </dgm:pt>
    <dgm:pt modelId="{B7E51889-1C64-4CAC-9531-D9A51FB2DED7}" type="pres">
      <dgm:prSet presAssocID="{A7FF1EDE-695D-4083-BBA0-42D16F283FC6}" presName="Name23" presStyleLbl="parChTrans1D4" presStyleIdx="5" presStyleCnt="6"/>
      <dgm:spPr/>
    </dgm:pt>
    <dgm:pt modelId="{CB4487C9-B249-46F2-BE7E-B8683D248BE2}" type="pres">
      <dgm:prSet presAssocID="{B81D7264-E7F1-4810-B6AA-AA1B04E7A71E}" presName="hierRoot4" presStyleCnt="0"/>
      <dgm:spPr/>
    </dgm:pt>
    <dgm:pt modelId="{F5B8C744-9767-45DB-BAD3-2BCE1BC15F06}" type="pres">
      <dgm:prSet presAssocID="{B81D7264-E7F1-4810-B6AA-AA1B04E7A71E}" presName="composite4" presStyleCnt="0"/>
      <dgm:spPr/>
    </dgm:pt>
    <dgm:pt modelId="{6CA76EE6-C3ED-49D8-A506-25DF441AB4C4}" type="pres">
      <dgm:prSet presAssocID="{B81D7264-E7F1-4810-B6AA-AA1B04E7A71E}" presName="background4" presStyleLbl="node4" presStyleIdx="5" presStyleCnt="6"/>
      <dgm:spPr/>
    </dgm:pt>
    <dgm:pt modelId="{BD09A1A6-7702-40A3-BB45-9584BA4EFA79}" type="pres">
      <dgm:prSet presAssocID="{B81D7264-E7F1-4810-B6AA-AA1B04E7A71E}" presName="text4" presStyleLbl="fgAcc4" presStyleIdx="5" presStyleCnt="6" custScaleX="189284" custLinFactNeighborX="-51119" custLinFactNeighborY="13482">
        <dgm:presLayoutVars>
          <dgm:chPref val="3"/>
        </dgm:presLayoutVars>
      </dgm:prSet>
      <dgm:spPr/>
    </dgm:pt>
    <dgm:pt modelId="{6DC5B23D-C089-46B9-94C4-3B210310FC0F}" type="pres">
      <dgm:prSet presAssocID="{B81D7264-E7F1-4810-B6AA-AA1B04E7A71E}" presName="hierChild5" presStyleCnt="0"/>
      <dgm:spPr/>
    </dgm:pt>
  </dgm:ptLst>
  <dgm:cxnLst>
    <dgm:cxn modelId="{EADD3E0C-1188-4FE3-BBFB-59D3B0E2C824}" type="presOf" srcId="{062E2C85-044B-467F-BC02-F9746A84F0BB}" destId="{AD2BC6F9-AF53-4DCD-BCE6-F5231DF6E4EC}" srcOrd="0" destOrd="0" presId="urn:microsoft.com/office/officeart/2005/8/layout/hierarchy1"/>
    <dgm:cxn modelId="{22403E13-1823-46A0-BF77-4CC40CD71F47}" srcId="{2F442470-1DD9-446A-B742-939515949EB3}" destId="{CC50BD8C-FFB8-4590-8E8C-044902A887A0}" srcOrd="0" destOrd="0" parTransId="{A6173814-D907-47B7-9CF4-479601802E1A}" sibTransId="{A530CB3B-069D-412E-A3F7-864209A03124}"/>
    <dgm:cxn modelId="{6C780E1E-953D-4233-B1B7-8F2F0ABD063A}" type="presOf" srcId="{5ED7F8C6-7021-476A-BDD9-392D4B6EEF30}" destId="{352898AE-CF4F-4EFE-A705-C9AD1E214D7F}" srcOrd="0" destOrd="0" presId="urn:microsoft.com/office/officeart/2005/8/layout/hierarchy1"/>
    <dgm:cxn modelId="{F4887723-C6D9-4103-A5FE-5E0568B8445B}" type="presOf" srcId="{2F442470-1DD9-446A-B742-939515949EB3}" destId="{6EB0D063-2DFE-40CE-B427-7270070BA8CD}" srcOrd="0" destOrd="0" presId="urn:microsoft.com/office/officeart/2005/8/layout/hierarchy1"/>
    <dgm:cxn modelId="{B9821927-004E-45F5-B635-5BCD96F6F12B}" type="presOf" srcId="{45384E79-80FA-43A5-A8C0-D708AB212099}" destId="{E8C33193-B188-4458-BC6E-AA1639EA923A}" srcOrd="0" destOrd="0" presId="urn:microsoft.com/office/officeart/2005/8/layout/hierarchy1"/>
    <dgm:cxn modelId="{A7244629-AD49-40C9-8091-2988554845D1}" type="presOf" srcId="{86BFFC8F-56C9-48D3-87FE-06FF76DB9CD8}" destId="{89398536-CC8F-4298-AAC8-D12659E79C13}" srcOrd="0" destOrd="0" presId="urn:microsoft.com/office/officeart/2005/8/layout/hierarchy1"/>
    <dgm:cxn modelId="{2C884239-EB43-42D6-91FB-6A971B779E36}" srcId="{C11FD3F7-0481-44A5-A6DB-9F2666989128}" destId="{B81D7264-E7F1-4810-B6AA-AA1B04E7A71E}" srcOrd="1" destOrd="0" parTransId="{A7FF1EDE-695D-4083-BBA0-42D16F283FC6}" sibTransId="{0AE4FAF1-434A-4653-9EE0-EC249CC8D0D6}"/>
    <dgm:cxn modelId="{6C397C3B-2B9C-4077-B22E-FA485C30E5D3}" type="presOf" srcId="{8C968E21-2593-40F7-B6C3-2C8FCE96561B}" destId="{C54C3074-F520-4B32-9ADE-39DD430ADA98}" srcOrd="0" destOrd="0" presId="urn:microsoft.com/office/officeart/2005/8/layout/hierarchy1"/>
    <dgm:cxn modelId="{1F240E40-AD97-4818-9529-9CB9ED250A4E}" srcId="{CC50BD8C-FFB8-4590-8E8C-044902A887A0}" destId="{5ED7F8C6-7021-476A-BDD9-392D4B6EEF30}" srcOrd="0" destOrd="0" parTransId="{062E2C85-044B-467F-BC02-F9746A84F0BB}" sibTransId="{41B8A614-836A-41DC-9B0E-67B467071F84}"/>
    <dgm:cxn modelId="{EED6B660-CE09-4ECE-8FBF-75654B6564AA}" type="presOf" srcId="{FE824BEA-A0F8-4BA8-B1E1-A96F41836A55}" destId="{97987297-DFA2-438A-AEB1-42E751CF1EA8}" srcOrd="0" destOrd="0" presId="urn:microsoft.com/office/officeart/2005/8/layout/hierarchy1"/>
    <dgm:cxn modelId="{766C8645-FD3C-4F30-9601-20515002D9E9}" type="presOf" srcId="{9977B81C-91FD-41FE-8123-B5A86D3B801B}" destId="{20ED166B-F271-487B-A315-B536063A8688}" srcOrd="0" destOrd="0" presId="urn:microsoft.com/office/officeart/2005/8/layout/hierarchy1"/>
    <dgm:cxn modelId="{C31E1D66-A48D-4046-889A-5B5E7293C395}" type="presOf" srcId="{AC1CE105-CCB0-4412-9DFA-F9A89549DA4F}" destId="{C28DA543-EED5-4A74-9DD9-B3EAFECAA4C1}" srcOrd="0" destOrd="0" presId="urn:microsoft.com/office/officeart/2005/8/layout/hierarchy1"/>
    <dgm:cxn modelId="{32FCB16A-6BE9-42B7-A05A-794BEFDC0F74}" type="presOf" srcId="{A6173814-D907-47B7-9CF4-479601802E1A}" destId="{08F8ABE2-DCE1-434C-99E7-6F5F478DD6EF}" srcOrd="0" destOrd="0" presId="urn:microsoft.com/office/officeart/2005/8/layout/hierarchy1"/>
    <dgm:cxn modelId="{D063406C-8AC0-4007-901B-B50BC310E984}" type="presOf" srcId="{B81D7264-E7F1-4810-B6AA-AA1B04E7A71E}" destId="{BD09A1A6-7702-40A3-BB45-9584BA4EFA79}" srcOrd="0" destOrd="0" presId="urn:microsoft.com/office/officeart/2005/8/layout/hierarchy1"/>
    <dgm:cxn modelId="{1C6BEB4C-7D6B-4E6B-98E3-455DB1CF414D}" srcId="{FE824BEA-A0F8-4BA8-B1E1-A96F41836A55}" destId="{C11FD3F7-0481-44A5-A6DB-9F2666989128}" srcOrd="1" destOrd="0" parTransId="{86BFFC8F-56C9-48D3-87FE-06FF76DB9CD8}" sibTransId="{371432F4-BD3B-4A86-9EFF-BF4B4FD4B497}"/>
    <dgm:cxn modelId="{EB341471-98ED-446F-892F-47142CE67079}" type="presOf" srcId="{A7FF1EDE-695D-4083-BBA0-42D16F283FC6}" destId="{B7E51889-1C64-4CAC-9531-D9A51FB2DED7}" srcOrd="0" destOrd="0" presId="urn:microsoft.com/office/officeart/2005/8/layout/hierarchy1"/>
    <dgm:cxn modelId="{30B0CE72-336A-4E0B-A45F-E27AC7843ACA}" srcId="{FE824BEA-A0F8-4BA8-B1E1-A96F41836A55}" destId="{9977B81C-91FD-41FE-8123-B5A86D3B801B}" srcOrd="0" destOrd="0" parTransId="{F5A3853E-855B-4E3C-A1D1-25B99672AFA0}" sibTransId="{2F730C8A-17DC-445D-BAA0-A79A89207002}"/>
    <dgm:cxn modelId="{E20DEF75-94A1-4D18-B972-2643163A444C}" type="presOf" srcId="{A59CB2F7-DB32-4523-B89C-9C7CCDAC1E90}" destId="{33722298-C345-431F-B4E5-204533834991}" srcOrd="0" destOrd="0" presId="urn:microsoft.com/office/officeart/2005/8/layout/hierarchy1"/>
    <dgm:cxn modelId="{243E7882-47C3-492A-BCCF-163E0A93137A}" srcId="{791FB5C8-20E6-4464-BD18-CD710969F8E9}" destId="{A35EC7C7-800B-49AC-B4C9-A868A2FAA625}" srcOrd="0" destOrd="0" parTransId="{AAF81B3D-D915-4912-885C-AE06E400FD3D}" sibTransId="{D8514AD8-23D6-48FD-9C43-D3F4DC266CF1}"/>
    <dgm:cxn modelId="{BC9BDB88-751E-49B3-8491-C454CFF4C293}" srcId="{A35EC7C7-800B-49AC-B4C9-A868A2FAA625}" destId="{C60F97D4-51D7-492F-8570-93D957A36EF4}" srcOrd="0" destOrd="0" parTransId="{45384E79-80FA-43A5-A8C0-D708AB212099}" sibTransId="{36052AAC-BB5C-4809-97B4-CABE7CC17CD0}"/>
    <dgm:cxn modelId="{A43B7394-57D3-420C-92A7-3F9860011236}" type="presOf" srcId="{F5A3853E-855B-4E3C-A1D1-25B99672AFA0}" destId="{A3866135-B648-4111-AE5C-F6836747FEE8}" srcOrd="0" destOrd="0" presId="urn:microsoft.com/office/officeart/2005/8/layout/hierarchy1"/>
    <dgm:cxn modelId="{2F000096-A08C-4B5D-819E-0B6A19FA7B86}" type="presOf" srcId="{D1C710E7-8FE8-4B17-B1B3-B9573A56C0C2}" destId="{3303D202-56B1-469B-BD5F-B65E6D535690}" srcOrd="0" destOrd="0" presId="urn:microsoft.com/office/officeart/2005/8/layout/hierarchy1"/>
    <dgm:cxn modelId="{97EB169F-12BC-4410-9B20-507352E9F9E2}" srcId="{2F442470-1DD9-446A-B742-939515949EB3}" destId="{FE824BEA-A0F8-4BA8-B1E1-A96F41836A55}" srcOrd="1" destOrd="0" parTransId="{AC1CE105-CCB0-4412-9DFA-F9A89549DA4F}" sibTransId="{91693F60-FC51-4902-813D-438473E7DEBA}"/>
    <dgm:cxn modelId="{C858EEA8-E433-4B02-BA42-3FA681FC8412}" srcId="{C11FD3F7-0481-44A5-A6DB-9F2666989128}" destId="{A59CB2F7-DB32-4523-B89C-9C7CCDAC1E90}" srcOrd="0" destOrd="0" parTransId="{8C968E21-2593-40F7-B6C3-2C8FCE96561B}" sibTransId="{A437B4BC-6646-4DEA-913F-324868B3F926}"/>
    <dgm:cxn modelId="{D84602AC-72B1-49DB-9868-D509B5541084}" type="presOf" srcId="{C60F97D4-51D7-492F-8570-93D957A36EF4}" destId="{7A840EB8-97B2-47DB-A134-517B30EFB72C}" srcOrd="0" destOrd="0" presId="urn:microsoft.com/office/officeart/2005/8/layout/hierarchy1"/>
    <dgm:cxn modelId="{D04AD7B4-3837-4A9A-9041-D8D192C4B21D}" srcId="{A35EC7C7-800B-49AC-B4C9-A868A2FAA625}" destId="{2F442470-1DD9-446A-B742-939515949EB3}" srcOrd="1" destOrd="0" parTransId="{D5D9A4A7-46DD-4859-BBA3-DE6600A43B84}" sibTransId="{99888A4C-1376-4BE9-9B37-519B5808C1C0}"/>
    <dgm:cxn modelId="{973974B6-BC40-48CF-A80A-9749F781F78F}" srcId="{CC50BD8C-FFB8-4590-8E8C-044902A887A0}" destId="{3AE3B10F-C3F1-40BF-A86E-C97A552EFCFA}" srcOrd="1" destOrd="0" parTransId="{D1C710E7-8FE8-4B17-B1B3-B9573A56C0C2}" sibTransId="{A43924D0-51E6-466C-8226-58657CD72BD4}"/>
    <dgm:cxn modelId="{16F239B7-85F7-4BDB-8B44-892833644AD4}" type="presOf" srcId="{D5D9A4A7-46DD-4859-BBA3-DE6600A43B84}" destId="{570281B4-CCE7-4CAE-B201-F25DEBA152EB}" srcOrd="0" destOrd="0" presId="urn:microsoft.com/office/officeart/2005/8/layout/hierarchy1"/>
    <dgm:cxn modelId="{8BAA1CBB-5709-46D5-BD35-2FD5E67A84AC}" type="presOf" srcId="{CC50BD8C-FFB8-4590-8E8C-044902A887A0}" destId="{09A760F6-DF93-4F38-B1DE-3DDD295F4216}" srcOrd="0" destOrd="0" presId="urn:microsoft.com/office/officeart/2005/8/layout/hierarchy1"/>
    <dgm:cxn modelId="{986F7FD6-17CD-4C3D-887E-374117F985A3}" type="presOf" srcId="{C11FD3F7-0481-44A5-A6DB-9F2666989128}" destId="{B0426D2A-BCDC-4A58-8A90-B0A025C9CCD5}" srcOrd="0" destOrd="0" presId="urn:microsoft.com/office/officeart/2005/8/layout/hierarchy1"/>
    <dgm:cxn modelId="{7EA487D9-58DB-40EF-9FD1-904D038121DF}" type="presOf" srcId="{3AE3B10F-C3F1-40BF-A86E-C97A552EFCFA}" destId="{D130E94B-6505-48BF-B492-E8FB7DA914DF}" srcOrd="0" destOrd="0" presId="urn:microsoft.com/office/officeart/2005/8/layout/hierarchy1"/>
    <dgm:cxn modelId="{28D12DFA-B140-4D62-A830-AC14EE92BE45}" type="presOf" srcId="{A35EC7C7-800B-49AC-B4C9-A868A2FAA625}" destId="{481D50B7-A4D4-492E-9ECD-B1A91809EE99}" srcOrd="0" destOrd="0" presId="urn:microsoft.com/office/officeart/2005/8/layout/hierarchy1"/>
    <dgm:cxn modelId="{E41BCFFB-2CCD-4277-BC28-02FAE4EA5A0E}" type="presOf" srcId="{791FB5C8-20E6-4464-BD18-CD710969F8E9}" destId="{0C6AFA87-AA0A-48FB-84CA-86D8D837AE44}" srcOrd="0" destOrd="0" presId="urn:microsoft.com/office/officeart/2005/8/layout/hierarchy1"/>
    <dgm:cxn modelId="{D9248891-FBAD-4DA3-8844-4695628309FB}" type="presParOf" srcId="{0C6AFA87-AA0A-48FB-84CA-86D8D837AE44}" destId="{1DF761D1-5543-4E13-890F-D259316BAE02}" srcOrd="0" destOrd="0" presId="urn:microsoft.com/office/officeart/2005/8/layout/hierarchy1"/>
    <dgm:cxn modelId="{613E2B0A-80A0-4166-BB54-B59AA121A353}" type="presParOf" srcId="{1DF761D1-5543-4E13-890F-D259316BAE02}" destId="{48CBF7BD-126F-48D2-BBB5-707291340459}" srcOrd="0" destOrd="0" presId="urn:microsoft.com/office/officeart/2005/8/layout/hierarchy1"/>
    <dgm:cxn modelId="{E4709F42-1A17-4D95-ACD6-89230629FF3A}" type="presParOf" srcId="{48CBF7BD-126F-48D2-BBB5-707291340459}" destId="{71F70385-B977-491A-8658-13323986FAEB}" srcOrd="0" destOrd="0" presId="urn:microsoft.com/office/officeart/2005/8/layout/hierarchy1"/>
    <dgm:cxn modelId="{76653C75-9D84-4EAE-99ED-1CDAFEB818DE}" type="presParOf" srcId="{48CBF7BD-126F-48D2-BBB5-707291340459}" destId="{481D50B7-A4D4-492E-9ECD-B1A91809EE99}" srcOrd="1" destOrd="0" presId="urn:microsoft.com/office/officeart/2005/8/layout/hierarchy1"/>
    <dgm:cxn modelId="{1E8E552B-564A-4C3F-8E5F-CD0752D435C3}" type="presParOf" srcId="{1DF761D1-5543-4E13-890F-D259316BAE02}" destId="{303966A2-96D5-4393-9FEB-A14A9F6DDECA}" srcOrd="1" destOrd="0" presId="urn:microsoft.com/office/officeart/2005/8/layout/hierarchy1"/>
    <dgm:cxn modelId="{5AED42A2-2261-47F4-B6D5-C3341C2DFE5C}" type="presParOf" srcId="{303966A2-96D5-4393-9FEB-A14A9F6DDECA}" destId="{E8C33193-B188-4458-BC6E-AA1639EA923A}" srcOrd="0" destOrd="0" presId="urn:microsoft.com/office/officeart/2005/8/layout/hierarchy1"/>
    <dgm:cxn modelId="{354296E3-18A7-4D6B-8AB0-15868AAD50E4}" type="presParOf" srcId="{303966A2-96D5-4393-9FEB-A14A9F6DDECA}" destId="{81325019-04BD-4302-8911-002C7D23B2E6}" srcOrd="1" destOrd="0" presId="urn:microsoft.com/office/officeart/2005/8/layout/hierarchy1"/>
    <dgm:cxn modelId="{772B8A72-7056-43DE-8CD6-BD2EFAA932E0}" type="presParOf" srcId="{81325019-04BD-4302-8911-002C7D23B2E6}" destId="{8115E3E4-19BC-4F75-95A5-65ED05E7A145}" srcOrd="0" destOrd="0" presId="urn:microsoft.com/office/officeart/2005/8/layout/hierarchy1"/>
    <dgm:cxn modelId="{5281DF2D-6D64-4A7E-AACD-F6474EEE642D}" type="presParOf" srcId="{8115E3E4-19BC-4F75-95A5-65ED05E7A145}" destId="{C6467B55-CD5C-49F9-8625-D920B9747CB4}" srcOrd="0" destOrd="0" presId="urn:microsoft.com/office/officeart/2005/8/layout/hierarchy1"/>
    <dgm:cxn modelId="{09B155F0-D1A6-45C8-B58F-73AB8C8D4BCF}" type="presParOf" srcId="{8115E3E4-19BC-4F75-95A5-65ED05E7A145}" destId="{7A840EB8-97B2-47DB-A134-517B30EFB72C}" srcOrd="1" destOrd="0" presId="urn:microsoft.com/office/officeart/2005/8/layout/hierarchy1"/>
    <dgm:cxn modelId="{E8050F05-265E-4BC6-A9BE-83B6178C7B9B}" type="presParOf" srcId="{81325019-04BD-4302-8911-002C7D23B2E6}" destId="{2A925B78-DF49-4AB5-96C5-589BE7360122}" srcOrd="1" destOrd="0" presId="urn:microsoft.com/office/officeart/2005/8/layout/hierarchy1"/>
    <dgm:cxn modelId="{09930D20-EF3D-4D37-9840-D4ECA25F810D}" type="presParOf" srcId="{303966A2-96D5-4393-9FEB-A14A9F6DDECA}" destId="{570281B4-CCE7-4CAE-B201-F25DEBA152EB}" srcOrd="2" destOrd="0" presId="urn:microsoft.com/office/officeart/2005/8/layout/hierarchy1"/>
    <dgm:cxn modelId="{A97C89A3-4597-43DF-9E9E-CCF5104C80B7}" type="presParOf" srcId="{303966A2-96D5-4393-9FEB-A14A9F6DDECA}" destId="{3C4A724D-702F-4EF7-8554-B125800FAFD1}" srcOrd="3" destOrd="0" presId="urn:microsoft.com/office/officeart/2005/8/layout/hierarchy1"/>
    <dgm:cxn modelId="{6DEDCA62-2037-4880-9E8F-1FB2FED17A87}" type="presParOf" srcId="{3C4A724D-702F-4EF7-8554-B125800FAFD1}" destId="{F9C66983-D26E-4287-AEB3-62272E8AA0EC}" srcOrd="0" destOrd="0" presId="urn:microsoft.com/office/officeart/2005/8/layout/hierarchy1"/>
    <dgm:cxn modelId="{2C7F1770-3916-48A4-A813-920F48EFA91B}" type="presParOf" srcId="{F9C66983-D26E-4287-AEB3-62272E8AA0EC}" destId="{47CCB6D3-1122-435A-B694-D4AB3780169E}" srcOrd="0" destOrd="0" presId="urn:microsoft.com/office/officeart/2005/8/layout/hierarchy1"/>
    <dgm:cxn modelId="{47C543E5-710A-4792-8746-7350F292C38B}" type="presParOf" srcId="{F9C66983-D26E-4287-AEB3-62272E8AA0EC}" destId="{6EB0D063-2DFE-40CE-B427-7270070BA8CD}" srcOrd="1" destOrd="0" presId="urn:microsoft.com/office/officeart/2005/8/layout/hierarchy1"/>
    <dgm:cxn modelId="{7B23AD79-7855-4D33-9F3A-483DD1328537}" type="presParOf" srcId="{3C4A724D-702F-4EF7-8554-B125800FAFD1}" destId="{F91808C8-8B7D-46E1-8D78-5A73B7919EE2}" srcOrd="1" destOrd="0" presId="urn:microsoft.com/office/officeart/2005/8/layout/hierarchy1"/>
    <dgm:cxn modelId="{95DC0693-02FB-4C52-BA69-3CCA74522DFD}" type="presParOf" srcId="{F91808C8-8B7D-46E1-8D78-5A73B7919EE2}" destId="{08F8ABE2-DCE1-434C-99E7-6F5F478DD6EF}" srcOrd="0" destOrd="0" presId="urn:microsoft.com/office/officeart/2005/8/layout/hierarchy1"/>
    <dgm:cxn modelId="{CA7A878E-66D5-41F7-B26F-8EC733F5E0F3}" type="presParOf" srcId="{F91808C8-8B7D-46E1-8D78-5A73B7919EE2}" destId="{B4551FE6-2DBC-4B2C-9023-EF4891D04C24}" srcOrd="1" destOrd="0" presId="urn:microsoft.com/office/officeart/2005/8/layout/hierarchy1"/>
    <dgm:cxn modelId="{F33775B3-897F-4080-88C1-0F2D57E63F7F}" type="presParOf" srcId="{B4551FE6-2DBC-4B2C-9023-EF4891D04C24}" destId="{7D20F6DB-F840-46F8-8DBC-3F4F5A71F5CC}" srcOrd="0" destOrd="0" presId="urn:microsoft.com/office/officeart/2005/8/layout/hierarchy1"/>
    <dgm:cxn modelId="{9AD56096-5FCA-4370-93AF-8327E2F8F6A2}" type="presParOf" srcId="{7D20F6DB-F840-46F8-8DBC-3F4F5A71F5CC}" destId="{84AA59E6-4B71-4031-8021-0BA52909AF87}" srcOrd="0" destOrd="0" presId="urn:microsoft.com/office/officeart/2005/8/layout/hierarchy1"/>
    <dgm:cxn modelId="{9A64192D-AE3A-4A41-895B-72E187896952}" type="presParOf" srcId="{7D20F6DB-F840-46F8-8DBC-3F4F5A71F5CC}" destId="{09A760F6-DF93-4F38-B1DE-3DDD295F4216}" srcOrd="1" destOrd="0" presId="urn:microsoft.com/office/officeart/2005/8/layout/hierarchy1"/>
    <dgm:cxn modelId="{F1ED4F17-1640-41D8-9D55-C1AA2A3909BD}" type="presParOf" srcId="{B4551FE6-2DBC-4B2C-9023-EF4891D04C24}" destId="{1FE489E3-C820-458A-B91A-20758F958855}" srcOrd="1" destOrd="0" presId="urn:microsoft.com/office/officeart/2005/8/layout/hierarchy1"/>
    <dgm:cxn modelId="{7B5F4D2A-FA05-44A3-A839-E93066A88B51}" type="presParOf" srcId="{1FE489E3-C820-458A-B91A-20758F958855}" destId="{AD2BC6F9-AF53-4DCD-BCE6-F5231DF6E4EC}" srcOrd="0" destOrd="0" presId="urn:microsoft.com/office/officeart/2005/8/layout/hierarchy1"/>
    <dgm:cxn modelId="{D9217A75-6F4A-492B-B644-BE20B3FFDDBD}" type="presParOf" srcId="{1FE489E3-C820-458A-B91A-20758F958855}" destId="{D3B28528-830A-435A-AAD1-32D7356326A3}" srcOrd="1" destOrd="0" presId="urn:microsoft.com/office/officeart/2005/8/layout/hierarchy1"/>
    <dgm:cxn modelId="{DBAACCA0-6902-4F70-9C03-376D71CEE257}" type="presParOf" srcId="{D3B28528-830A-435A-AAD1-32D7356326A3}" destId="{FCFA82A1-CB9F-494E-8970-D2515651978E}" srcOrd="0" destOrd="0" presId="urn:microsoft.com/office/officeart/2005/8/layout/hierarchy1"/>
    <dgm:cxn modelId="{54B0B08A-B2A9-40B3-BF7D-4ABB230803E0}" type="presParOf" srcId="{FCFA82A1-CB9F-494E-8970-D2515651978E}" destId="{9D3334FC-9012-48C9-B35B-872549CBDCF1}" srcOrd="0" destOrd="0" presId="urn:microsoft.com/office/officeart/2005/8/layout/hierarchy1"/>
    <dgm:cxn modelId="{C166F263-B04D-4FE6-988A-D119A30C2616}" type="presParOf" srcId="{FCFA82A1-CB9F-494E-8970-D2515651978E}" destId="{352898AE-CF4F-4EFE-A705-C9AD1E214D7F}" srcOrd="1" destOrd="0" presId="urn:microsoft.com/office/officeart/2005/8/layout/hierarchy1"/>
    <dgm:cxn modelId="{FD69A117-E401-445F-AC94-FA5D9789E265}" type="presParOf" srcId="{D3B28528-830A-435A-AAD1-32D7356326A3}" destId="{8A2B0030-F655-4BAC-805B-EA260B0A72C4}" srcOrd="1" destOrd="0" presId="urn:microsoft.com/office/officeart/2005/8/layout/hierarchy1"/>
    <dgm:cxn modelId="{EAEA37E7-565A-4BC5-A462-B875C438C548}" type="presParOf" srcId="{1FE489E3-C820-458A-B91A-20758F958855}" destId="{3303D202-56B1-469B-BD5F-B65E6D535690}" srcOrd="2" destOrd="0" presId="urn:microsoft.com/office/officeart/2005/8/layout/hierarchy1"/>
    <dgm:cxn modelId="{6250BE7B-5202-4A73-A6F6-A788F681C6F7}" type="presParOf" srcId="{1FE489E3-C820-458A-B91A-20758F958855}" destId="{4391AA85-5CF7-4F21-A596-139FBCFFEA9B}" srcOrd="3" destOrd="0" presId="urn:microsoft.com/office/officeart/2005/8/layout/hierarchy1"/>
    <dgm:cxn modelId="{1AD2734F-709C-4B1C-AA0A-481FCA83858D}" type="presParOf" srcId="{4391AA85-5CF7-4F21-A596-139FBCFFEA9B}" destId="{839FEFD3-EB1B-4C2C-8629-40658880EF88}" srcOrd="0" destOrd="0" presId="urn:microsoft.com/office/officeart/2005/8/layout/hierarchy1"/>
    <dgm:cxn modelId="{ED785B3C-8236-4FA9-9846-D1F4CDCE93E3}" type="presParOf" srcId="{839FEFD3-EB1B-4C2C-8629-40658880EF88}" destId="{668E4EA4-3F05-4339-B775-EC613DE54088}" srcOrd="0" destOrd="0" presId="urn:microsoft.com/office/officeart/2005/8/layout/hierarchy1"/>
    <dgm:cxn modelId="{AB7B08A4-BA0A-4684-A383-B5524A957491}" type="presParOf" srcId="{839FEFD3-EB1B-4C2C-8629-40658880EF88}" destId="{D130E94B-6505-48BF-B492-E8FB7DA914DF}" srcOrd="1" destOrd="0" presId="urn:microsoft.com/office/officeart/2005/8/layout/hierarchy1"/>
    <dgm:cxn modelId="{10E25C86-DBDF-4002-8DC2-8432F71A7C96}" type="presParOf" srcId="{4391AA85-5CF7-4F21-A596-139FBCFFEA9B}" destId="{C14F238C-619A-4799-AC82-AA34DE6DAFBC}" srcOrd="1" destOrd="0" presId="urn:microsoft.com/office/officeart/2005/8/layout/hierarchy1"/>
    <dgm:cxn modelId="{2E7A1AE5-D517-45F3-9A49-97E87E173513}" type="presParOf" srcId="{F91808C8-8B7D-46E1-8D78-5A73B7919EE2}" destId="{C28DA543-EED5-4A74-9DD9-B3EAFECAA4C1}" srcOrd="2" destOrd="0" presId="urn:microsoft.com/office/officeart/2005/8/layout/hierarchy1"/>
    <dgm:cxn modelId="{DD1BCC04-F3C1-4087-9098-B9A4CB23D097}" type="presParOf" srcId="{F91808C8-8B7D-46E1-8D78-5A73B7919EE2}" destId="{2DE1D712-B08A-4586-931E-CF6779F634FB}" srcOrd="3" destOrd="0" presId="urn:microsoft.com/office/officeart/2005/8/layout/hierarchy1"/>
    <dgm:cxn modelId="{9E80E566-1738-475B-8E2D-513B00DC0F6C}" type="presParOf" srcId="{2DE1D712-B08A-4586-931E-CF6779F634FB}" destId="{B4F7B4A1-CE75-4B31-AD20-73E747B6E369}" srcOrd="0" destOrd="0" presId="urn:microsoft.com/office/officeart/2005/8/layout/hierarchy1"/>
    <dgm:cxn modelId="{813DF1B5-74F0-4F9A-8FE1-D28BA589EC0A}" type="presParOf" srcId="{B4F7B4A1-CE75-4B31-AD20-73E747B6E369}" destId="{4B6C1FFE-671F-4E1D-B7E6-E0CD78F9E2B5}" srcOrd="0" destOrd="0" presId="urn:microsoft.com/office/officeart/2005/8/layout/hierarchy1"/>
    <dgm:cxn modelId="{67F4C2AC-C4DD-4CB9-A73E-C41B567004AC}" type="presParOf" srcId="{B4F7B4A1-CE75-4B31-AD20-73E747B6E369}" destId="{97987297-DFA2-438A-AEB1-42E751CF1EA8}" srcOrd="1" destOrd="0" presId="urn:microsoft.com/office/officeart/2005/8/layout/hierarchy1"/>
    <dgm:cxn modelId="{83BA9099-3DA2-4963-89E7-FBFD4DE57195}" type="presParOf" srcId="{2DE1D712-B08A-4586-931E-CF6779F634FB}" destId="{C8AADB08-1CC4-4CD4-90A6-F5CAA8BF8FED}" srcOrd="1" destOrd="0" presId="urn:microsoft.com/office/officeart/2005/8/layout/hierarchy1"/>
    <dgm:cxn modelId="{5DF40441-CB60-4E41-A569-A2B2269C26B0}" type="presParOf" srcId="{C8AADB08-1CC4-4CD4-90A6-F5CAA8BF8FED}" destId="{A3866135-B648-4111-AE5C-F6836747FEE8}" srcOrd="0" destOrd="0" presId="urn:microsoft.com/office/officeart/2005/8/layout/hierarchy1"/>
    <dgm:cxn modelId="{598283CC-63AD-447D-A094-C34FFE2AA3F9}" type="presParOf" srcId="{C8AADB08-1CC4-4CD4-90A6-F5CAA8BF8FED}" destId="{86A4130A-7038-407D-A83A-253D2C8815F3}" srcOrd="1" destOrd="0" presId="urn:microsoft.com/office/officeart/2005/8/layout/hierarchy1"/>
    <dgm:cxn modelId="{AF42D380-D27C-42FD-990F-655A164737F9}" type="presParOf" srcId="{86A4130A-7038-407D-A83A-253D2C8815F3}" destId="{34D63E13-5417-4737-B434-35A5294E9592}" srcOrd="0" destOrd="0" presId="urn:microsoft.com/office/officeart/2005/8/layout/hierarchy1"/>
    <dgm:cxn modelId="{B14FDD4F-C2AD-422B-8519-EA53A5F92CB5}" type="presParOf" srcId="{34D63E13-5417-4737-B434-35A5294E9592}" destId="{4FD0E7BE-41B6-46BC-8F02-9334F373A0CA}" srcOrd="0" destOrd="0" presId="urn:microsoft.com/office/officeart/2005/8/layout/hierarchy1"/>
    <dgm:cxn modelId="{FF462388-43DF-4CDF-ADDC-82D0778B4DC9}" type="presParOf" srcId="{34D63E13-5417-4737-B434-35A5294E9592}" destId="{20ED166B-F271-487B-A315-B536063A8688}" srcOrd="1" destOrd="0" presId="urn:microsoft.com/office/officeart/2005/8/layout/hierarchy1"/>
    <dgm:cxn modelId="{0CFB9D85-B204-4AEF-9E8E-62C5A582D156}" type="presParOf" srcId="{86A4130A-7038-407D-A83A-253D2C8815F3}" destId="{E1A21499-BB38-4C18-A8CE-F14E4B2994E5}" srcOrd="1" destOrd="0" presId="urn:microsoft.com/office/officeart/2005/8/layout/hierarchy1"/>
    <dgm:cxn modelId="{EAF1CCCD-CE37-4690-B58D-D4CA0359F31C}" type="presParOf" srcId="{C8AADB08-1CC4-4CD4-90A6-F5CAA8BF8FED}" destId="{89398536-CC8F-4298-AAC8-D12659E79C13}" srcOrd="2" destOrd="0" presId="urn:microsoft.com/office/officeart/2005/8/layout/hierarchy1"/>
    <dgm:cxn modelId="{932F3C49-311D-41A8-BF87-DC929BBC77B9}" type="presParOf" srcId="{C8AADB08-1CC4-4CD4-90A6-F5CAA8BF8FED}" destId="{1E8B9520-74E6-4A2E-8C91-839E3D6C9F1E}" srcOrd="3" destOrd="0" presId="urn:microsoft.com/office/officeart/2005/8/layout/hierarchy1"/>
    <dgm:cxn modelId="{4152DAC6-448F-4757-B5FE-3EDD58A28C3E}" type="presParOf" srcId="{1E8B9520-74E6-4A2E-8C91-839E3D6C9F1E}" destId="{C7F97E47-241A-40FA-A722-4CCDCFDC1C54}" srcOrd="0" destOrd="0" presId="urn:microsoft.com/office/officeart/2005/8/layout/hierarchy1"/>
    <dgm:cxn modelId="{178E8767-B69F-499A-A089-F1C5CC5CE533}" type="presParOf" srcId="{C7F97E47-241A-40FA-A722-4CCDCFDC1C54}" destId="{93FA19DE-8E26-4867-8D08-966C32407B1F}" srcOrd="0" destOrd="0" presId="urn:microsoft.com/office/officeart/2005/8/layout/hierarchy1"/>
    <dgm:cxn modelId="{B1BE8472-B267-47C2-A7DB-B17CE946CCE4}" type="presParOf" srcId="{C7F97E47-241A-40FA-A722-4CCDCFDC1C54}" destId="{B0426D2A-BCDC-4A58-8A90-B0A025C9CCD5}" srcOrd="1" destOrd="0" presId="urn:microsoft.com/office/officeart/2005/8/layout/hierarchy1"/>
    <dgm:cxn modelId="{6A27810C-3E77-433C-A120-3254CFB39B0C}" type="presParOf" srcId="{1E8B9520-74E6-4A2E-8C91-839E3D6C9F1E}" destId="{4F538C54-DB61-4CCB-BB39-8100B322F257}" srcOrd="1" destOrd="0" presId="urn:microsoft.com/office/officeart/2005/8/layout/hierarchy1"/>
    <dgm:cxn modelId="{F26E5404-D82D-4D7B-955B-A5555E23B6BB}" type="presParOf" srcId="{4F538C54-DB61-4CCB-BB39-8100B322F257}" destId="{C54C3074-F520-4B32-9ADE-39DD430ADA98}" srcOrd="0" destOrd="0" presId="urn:microsoft.com/office/officeart/2005/8/layout/hierarchy1"/>
    <dgm:cxn modelId="{12A6F7DB-72A0-4FC4-803C-65655CC29BDD}" type="presParOf" srcId="{4F538C54-DB61-4CCB-BB39-8100B322F257}" destId="{CD931AEA-CCF8-4A6C-9CEF-E566A2D9D6F1}" srcOrd="1" destOrd="0" presId="urn:microsoft.com/office/officeart/2005/8/layout/hierarchy1"/>
    <dgm:cxn modelId="{B349FB1C-FD38-48F8-B49D-52AB514BCDF2}" type="presParOf" srcId="{CD931AEA-CCF8-4A6C-9CEF-E566A2D9D6F1}" destId="{1306095C-A252-4925-921A-AE77E12B6AFE}" srcOrd="0" destOrd="0" presId="urn:microsoft.com/office/officeart/2005/8/layout/hierarchy1"/>
    <dgm:cxn modelId="{FD5254FB-0EE9-4006-A184-0E5BB18080DB}" type="presParOf" srcId="{1306095C-A252-4925-921A-AE77E12B6AFE}" destId="{523C77E3-6D5A-4886-B53E-7B2E57C3D670}" srcOrd="0" destOrd="0" presId="urn:microsoft.com/office/officeart/2005/8/layout/hierarchy1"/>
    <dgm:cxn modelId="{26D4AC29-6CC0-4BBE-9883-C38BE10FB263}" type="presParOf" srcId="{1306095C-A252-4925-921A-AE77E12B6AFE}" destId="{33722298-C345-431F-B4E5-204533834991}" srcOrd="1" destOrd="0" presId="urn:microsoft.com/office/officeart/2005/8/layout/hierarchy1"/>
    <dgm:cxn modelId="{5158A588-4156-4105-8267-D8395C1B3C03}" type="presParOf" srcId="{CD931AEA-CCF8-4A6C-9CEF-E566A2D9D6F1}" destId="{FDBB6A68-F21A-4E58-A06B-E61F13A002C8}" srcOrd="1" destOrd="0" presId="urn:microsoft.com/office/officeart/2005/8/layout/hierarchy1"/>
    <dgm:cxn modelId="{8958559A-5989-41CE-BF03-537F57FC19A6}" type="presParOf" srcId="{4F538C54-DB61-4CCB-BB39-8100B322F257}" destId="{B7E51889-1C64-4CAC-9531-D9A51FB2DED7}" srcOrd="2" destOrd="0" presId="urn:microsoft.com/office/officeart/2005/8/layout/hierarchy1"/>
    <dgm:cxn modelId="{593CB54F-763C-460B-87E7-6047801A2770}" type="presParOf" srcId="{4F538C54-DB61-4CCB-BB39-8100B322F257}" destId="{CB4487C9-B249-46F2-BE7E-B8683D248BE2}" srcOrd="3" destOrd="0" presId="urn:microsoft.com/office/officeart/2005/8/layout/hierarchy1"/>
    <dgm:cxn modelId="{C10DC70E-4A8A-4032-8DC7-DF838473EB80}" type="presParOf" srcId="{CB4487C9-B249-46F2-BE7E-B8683D248BE2}" destId="{F5B8C744-9767-45DB-BAD3-2BCE1BC15F06}" srcOrd="0" destOrd="0" presId="urn:microsoft.com/office/officeart/2005/8/layout/hierarchy1"/>
    <dgm:cxn modelId="{B1B334AA-7A9A-4471-8B2D-40F125D4BDBB}" type="presParOf" srcId="{F5B8C744-9767-45DB-BAD3-2BCE1BC15F06}" destId="{6CA76EE6-C3ED-49D8-A506-25DF441AB4C4}" srcOrd="0" destOrd="0" presId="urn:microsoft.com/office/officeart/2005/8/layout/hierarchy1"/>
    <dgm:cxn modelId="{29265F9C-E157-4C2C-AD22-4B8CDF24315B}" type="presParOf" srcId="{F5B8C744-9767-45DB-BAD3-2BCE1BC15F06}" destId="{BD09A1A6-7702-40A3-BB45-9584BA4EFA79}" srcOrd="1" destOrd="0" presId="urn:microsoft.com/office/officeart/2005/8/layout/hierarchy1"/>
    <dgm:cxn modelId="{5C72C3BC-C29F-4101-800F-D4F163341439}" type="presParOf" srcId="{CB4487C9-B249-46F2-BE7E-B8683D248BE2}" destId="{6DC5B23D-C089-46B9-94C4-3B210310FC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628B20-48E5-4507-AAE3-F885E2BDC8A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CB8B8ED-176D-433D-BFD9-9FBF5E489163}">
      <dgm:prSet phldrT="[Tekst]" custT="1"/>
      <dgm:spPr/>
      <dgm:t>
        <a:bodyPr/>
        <a:lstStyle/>
        <a:p>
          <a:r>
            <a:rPr lang="hr-HR" sz="1400" dirty="0"/>
            <a:t>Situacije visokog rizika i hitnosti postupanja</a:t>
          </a:r>
        </a:p>
      </dgm:t>
    </dgm:pt>
    <dgm:pt modelId="{7A829641-9F3B-4A2F-8FFB-23CE0A369667}" type="parTrans" cxnId="{572AE09E-B22B-477F-B7FA-00C482EB0758}">
      <dgm:prSet/>
      <dgm:spPr/>
      <dgm:t>
        <a:bodyPr/>
        <a:lstStyle/>
        <a:p>
          <a:endParaRPr lang="hr-HR" sz="1000"/>
        </a:p>
      </dgm:t>
    </dgm:pt>
    <dgm:pt modelId="{AE214D2B-AAD7-47E6-A482-ACD9C45D8B5C}" type="sibTrans" cxnId="{572AE09E-B22B-477F-B7FA-00C482EB0758}">
      <dgm:prSet/>
      <dgm:spPr/>
      <dgm:t>
        <a:bodyPr/>
        <a:lstStyle/>
        <a:p>
          <a:endParaRPr lang="hr-HR" sz="1000"/>
        </a:p>
      </dgm:t>
    </dgm:pt>
    <dgm:pt modelId="{8B66A0D4-0C80-4917-946E-88DD9B167E69}">
      <dgm:prSet phldrT="[Tekst]" custT="1"/>
      <dgm:spPr/>
      <dgm:t>
        <a:bodyPr/>
        <a:lstStyle/>
        <a:p>
          <a:r>
            <a:rPr lang="hr-HR" sz="1000" b="1" dirty="0"/>
            <a:t>Odmah zaustaviti i prekinuti nasilno ponašanje</a:t>
          </a:r>
        </a:p>
      </dgm:t>
    </dgm:pt>
    <dgm:pt modelId="{ACBB0F87-6A31-4223-A706-B194982E4C63}" type="parTrans" cxnId="{E2619FE4-C139-40FC-83C8-1E410727F018}">
      <dgm:prSet/>
      <dgm:spPr/>
      <dgm:t>
        <a:bodyPr/>
        <a:lstStyle/>
        <a:p>
          <a:endParaRPr lang="hr-HR" sz="1000"/>
        </a:p>
      </dgm:t>
    </dgm:pt>
    <dgm:pt modelId="{8658A7B2-D16F-42E5-BEB5-D6D4919CFD2F}" type="sibTrans" cxnId="{E2619FE4-C139-40FC-83C8-1E410727F018}">
      <dgm:prSet/>
      <dgm:spPr/>
      <dgm:t>
        <a:bodyPr/>
        <a:lstStyle/>
        <a:p>
          <a:endParaRPr lang="hr-HR" sz="1000"/>
        </a:p>
      </dgm:t>
    </dgm:pt>
    <dgm:pt modelId="{DE317B88-6CC4-434A-9BC5-C75C8C235AC7}">
      <dgm:prSet phldrT="[Tekst]" custT="1"/>
      <dgm:spPr/>
      <dgm:t>
        <a:bodyPr/>
        <a:lstStyle/>
        <a:p>
          <a:r>
            <a:rPr lang="hr-HR" sz="1000" dirty="0">
              <a:sym typeface="Wingdings"/>
            </a:rPr>
            <a:t> 112 EU</a:t>
          </a:r>
        </a:p>
        <a:p>
          <a:r>
            <a:rPr lang="hr-HR" sz="1000" dirty="0">
              <a:sym typeface="Wingdings"/>
            </a:rPr>
            <a:t>Pozvati hitnu liječničku pomoć 194</a:t>
          </a:r>
          <a:endParaRPr lang="hr-HR" sz="1000" dirty="0"/>
        </a:p>
      </dgm:t>
    </dgm:pt>
    <dgm:pt modelId="{10DC0A6F-8C4A-4A1E-A130-FA2F626AA0FC}" type="parTrans" cxnId="{40888CAD-9924-4323-9173-BDC116FC14E9}">
      <dgm:prSet/>
      <dgm:spPr/>
      <dgm:t>
        <a:bodyPr/>
        <a:lstStyle/>
        <a:p>
          <a:endParaRPr lang="hr-HR" sz="1000"/>
        </a:p>
      </dgm:t>
    </dgm:pt>
    <dgm:pt modelId="{596014FC-9D02-479B-A6A1-2AAB93BA9BCE}" type="sibTrans" cxnId="{40888CAD-9924-4323-9173-BDC116FC14E9}">
      <dgm:prSet/>
      <dgm:spPr/>
      <dgm:t>
        <a:bodyPr/>
        <a:lstStyle/>
        <a:p>
          <a:endParaRPr lang="hr-HR" sz="1000"/>
        </a:p>
      </dgm:t>
    </dgm:pt>
    <dgm:pt modelId="{A7BBD764-1A81-45A1-9BBD-4C971E348D96}">
      <dgm:prSet phldrT="[Tekst]" custT="1"/>
      <dgm:spPr/>
      <dgm:t>
        <a:bodyPr/>
        <a:lstStyle/>
        <a:p>
          <a:r>
            <a:rPr lang="hr-HR" sz="1000" dirty="0">
              <a:sym typeface="Wingdings"/>
            </a:rPr>
            <a:t> </a:t>
          </a:r>
          <a:r>
            <a:rPr lang="hr-HR" sz="1000" dirty="0"/>
            <a:t>Pozvati roditelje (žrtve i počinitelja), izvijestiti o svemu i o daljnjim aktivnostima</a:t>
          </a:r>
        </a:p>
      </dgm:t>
    </dgm:pt>
    <dgm:pt modelId="{F5B219A7-8155-4E17-BE2F-D7F58D647C13}" type="parTrans" cxnId="{B2FF0249-D886-474F-ABBE-CC0AD64867E1}">
      <dgm:prSet/>
      <dgm:spPr/>
      <dgm:t>
        <a:bodyPr/>
        <a:lstStyle/>
        <a:p>
          <a:endParaRPr lang="hr-HR" sz="1000"/>
        </a:p>
      </dgm:t>
    </dgm:pt>
    <dgm:pt modelId="{3395FAD9-BE4E-41AD-A022-A4C3612B3752}" type="sibTrans" cxnId="{B2FF0249-D886-474F-ABBE-CC0AD64867E1}">
      <dgm:prSet/>
      <dgm:spPr/>
      <dgm:t>
        <a:bodyPr/>
        <a:lstStyle/>
        <a:p>
          <a:endParaRPr lang="hr-HR" sz="1000"/>
        </a:p>
      </dgm:t>
    </dgm:pt>
    <dgm:pt modelId="{8A95B911-CF71-4411-8745-8DED2F02070A}">
      <dgm:prSet custT="1"/>
      <dgm:spPr/>
      <dgm:t>
        <a:bodyPr/>
        <a:lstStyle/>
        <a:p>
          <a:r>
            <a:rPr lang="hr-HR" sz="1000" dirty="0"/>
            <a:t>Zatražiti pomoć drugih djelatnika škole </a:t>
          </a:r>
        </a:p>
      </dgm:t>
    </dgm:pt>
    <dgm:pt modelId="{55EE7910-7A18-4F49-BBBF-9D805659D87E}" type="parTrans" cxnId="{2502DBE3-A6D7-4877-B156-7A9C3AE0B45C}">
      <dgm:prSet/>
      <dgm:spPr/>
      <dgm:t>
        <a:bodyPr/>
        <a:lstStyle/>
        <a:p>
          <a:endParaRPr lang="hr-HR" sz="1000"/>
        </a:p>
      </dgm:t>
    </dgm:pt>
    <dgm:pt modelId="{D38C283A-4527-45BF-AA07-72DB15754626}" type="sibTrans" cxnId="{2502DBE3-A6D7-4877-B156-7A9C3AE0B45C}">
      <dgm:prSet/>
      <dgm:spPr/>
      <dgm:t>
        <a:bodyPr/>
        <a:lstStyle/>
        <a:p>
          <a:endParaRPr lang="hr-HR" sz="1000"/>
        </a:p>
      </dgm:t>
    </dgm:pt>
    <dgm:pt modelId="{57B1D08C-B5A0-4F60-8CDA-1B7BDC2D8BDF}">
      <dgm:prSet custT="1"/>
      <dgm:spPr/>
      <dgm:t>
        <a:bodyPr/>
        <a:lstStyle/>
        <a:p>
          <a:r>
            <a:rPr lang="hr-HR" sz="1000" dirty="0">
              <a:sym typeface="Wingdings"/>
            </a:rPr>
            <a:t></a:t>
          </a:r>
          <a:r>
            <a:rPr lang="hr-HR" sz="1000" dirty="0"/>
            <a:t>192</a:t>
          </a:r>
        </a:p>
        <a:p>
          <a:r>
            <a:rPr lang="hr-HR" sz="1000" dirty="0"/>
            <a:t>Policijska postaja</a:t>
          </a:r>
        </a:p>
        <a:p>
          <a:r>
            <a:rPr lang="hr-HR" sz="1000" dirty="0"/>
            <a:t>01/3656 666</a:t>
          </a:r>
        </a:p>
        <a:p>
          <a:endParaRPr lang="hr-HR" sz="1000" dirty="0"/>
        </a:p>
      </dgm:t>
    </dgm:pt>
    <dgm:pt modelId="{D594144E-CECA-4533-B959-000C5BCBA45D}" type="parTrans" cxnId="{E7FB83A4-8133-4630-8CC5-7354C115760A}">
      <dgm:prSet/>
      <dgm:spPr/>
      <dgm:t>
        <a:bodyPr/>
        <a:lstStyle/>
        <a:p>
          <a:endParaRPr lang="hr-HR" sz="1000"/>
        </a:p>
      </dgm:t>
    </dgm:pt>
    <dgm:pt modelId="{74B2E794-60E9-4A49-86C7-77C7FC69C2DD}" type="sibTrans" cxnId="{E7FB83A4-8133-4630-8CC5-7354C115760A}">
      <dgm:prSet/>
      <dgm:spPr/>
      <dgm:t>
        <a:bodyPr/>
        <a:lstStyle/>
        <a:p>
          <a:endParaRPr lang="hr-HR" sz="1000"/>
        </a:p>
      </dgm:t>
    </dgm:pt>
    <dgm:pt modelId="{6B95A936-8E52-4E38-A73B-B46ACA25C4E8}">
      <dgm:prSet custT="1"/>
      <dgm:spPr/>
      <dgm:t>
        <a:bodyPr/>
        <a:lstStyle/>
        <a:p>
          <a:r>
            <a:rPr lang="hr-HR" sz="1000" dirty="0"/>
            <a:t>Osigurati pratnju djeteta (roditelj ili djelatnik škole)</a:t>
          </a:r>
        </a:p>
      </dgm:t>
    </dgm:pt>
    <dgm:pt modelId="{9CE8141C-4B9D-47F4-8219-D15F83A37EB8}" type="parTrans" cxnId="{602D7F15-937A-4A97-AAA4-358ED736D9D2}">
      <dgm:prSet/>
      <dgm:spPr/>
      <dgm:t>
        <a:bodyPr/>
        <a:lstStyle/>
        <a:p>
          <a:endParaRPr lang="hr-HR" sz="1000"/>
        </a:p>
      </dgm:t>
    </dgm:pt>
    <dgm:pt modelId="{4AA7E0DA-1A72-4719-9821-8C6C9EBB3A7E}" type="sibTrans" cxnId="{602D7F15-937A-4A97-AAA4-358ED736D9D2}">
      <dgm:prSet/>
      <dgm:spPr/>
      <dgm:t>
        <a:bodyPr/>
        <a:lstStyle/>
        <a:p>
          <a:endParaRPr lang="hr-HR" sz="1000"/>
        </a:p>
      </dgm:t>
    </dgm:pt>
    <dgm:pt modelId="{F9FC74AE-C414-4BDB-87A8-251AAA6E357A}">
      <dgm:prSet custT="1"/>
      <dgm:spPr/>
      <dgm:t>
        <a:bodyPr/>
        <a:lstStyle/>
        <a:p>
          <a:r>
            <a:rPr lang="hr-HR" sz="1000" dirty="0"/>
            <a:t>Ako ide djelatnik škole, čeka dolazak roditelja kod liječnika</a:t>
          </a:r>
        </a:p>
      </dgm:t>
    </dgm:pt>
    <dgm:pt modelId="{420A2A7D-ABAF-44B5-9F90-041DFB465F82}" type="parTrans" cxnId="{381220F7-E6F9-48CC-8080-DE94A263FC0C}">
      <dgm:prSet/>
      <dgm:spPr/>
      <dgm:t>
        <a:bodyPr/>
        <a:lstStyle/>
        <a:p>
          <a:endParaRPr lang="hr-HR" sz="1000"/>
        </a:p>
      </dgm:t>
    </dgm:pt>
    <dgm:pt modelId="{8F475124-8679-4B71-A7A8-31B4AB833AF7}" type="sibTrans" cxnId="{381220F7-E6F9-48CC-8080-DE94A263FC0C}">
      <dgm:prSet/>
      <dgm:spPr/>
      <dgm:t>
        <a:bodyPr/>
        <a:lstStyle/>
        <a:p>
          <a:endParaRPr lang="hr-HR" sz="1000"/>
        </a:p>
      </dgm:t>
    </dgm:pt>
    <dgm:pt modelId="{469B88F9-3DA8-4C59-A430-D9B0D61D71D7}">
      <dgm:prSet custT="1"/>
      <dgm:spPr/>
      <dgm:t>
        <a:bodyPr/>
        <a:lstStyle/>
        <a:p>
          <a:r>
            <a:rPr lang="hr-HR" sz="1000" dirty="0"/>
            <a:t>Odmah izvijestiti ravnatelja</a:t>
          </a:r>
        </a:p>
        <a:p>
          <a:r>
            <a:rPr lang="hr-HR" sz="1000" dirty="0"/>
            <a:t>091 3881 561</a:t>
          </a:r>
        </a:p>
      </dgm:t>
    </dgm:pt>
    <dgm:pt modelId="{7E918399-3F89-40DB-9489-C6D42DC277E2}" type="parTrans" cxnId="{C03792E7-5F8E-4326-BFF3-606DE938930D}">
      <dgm:prSet/>
      <dgm:spPr/>
      <dgm:t>
        <a:bodyPr/>
        <a:lstStyle/>
        <a:p>
          <a:endParaRPr lang="hr-HR" sz="1000"/>
        </a:p>
      </dgm:t>
    </dgm:pt>
    <dgm:pt modelId="{0F5E9C5E-7C53-413A-9CC1-4AC5B292A3A1}" type="sibTrans" cxnId="{C03792E7-5F8E-4326-BFF3-606DE938930D}">
      <dgm:prSet/>
      <dgm:spPr/>
      <dgm:t>
        <a:bodyPr/>
        <a:lstStyle/>
        <a:p>
          <a:endParaRPr lang="hr-HR" sz="1000"/>
        </a:p>
      </dgm:t>
    </dgm:pt>
    <dgm:pt modelId="{9BFC0385-71F6-4DB9-87DD-E5ED27F73B1E}">
      <dgm:prSet custT="1"/>
      <dgm:spPr/>
      <dgm:t>
        <a:bodyPr/>
        <a:lstStyle/>
        <a:p>
          <a:r>
            <a:rPr lang="hr-HR" sz="1000" dirty="0"/>
            <a:t>Obavještava GU hitnim telefonskom pozivom</a:t>
          </a:r>
        </a:p>
      </dgm:t>
    </dgm:pt>
    <dgm:pt modelId="{D4C33EAF-0564-4133-905E-5CB6E5E9910E}" type="parTrans" cxnId="{9EEE2DCB-4464-421A-86E1-4B0D6DD2AB52}">
      <dgm:prSet/>
      <dgm:spPr/>
      <dgm:t>
        <a:bodyPr/>
        <a:lstStyle/>
        <a:p>
          <a:endParaRPr lang="hr-HR" sz="1000"/>
        </a:p>
      </dgm:t>
    </dgm:pt>
    <dgm:pt modelId="{19BD7012-C0F7-44BB-99FB-A20AA64AD7F3}" type="sibTrans" cxnId="{9EEE2DCB-4464-421A-86E1-4B0D6DD2AB52}">
      <dgm:prSet/>
      <dgm:spPr/>
      <dgm:t>
        <a:bodyPr/>
        <a:lstStyle/>
        <a:p>
          <a:endParaRPr lang="hr-HR" sz="1000"/>
        </a:p>
      </dgm:t>
    </dgm:pt>
    <dgm:pt modelId="{070686C0-5BBE-407D-A431-CB3E18A1FB7F}">
      <dgm:prSet custT="1"/>
      <dgm:spPr/>
      <dgm:t>
        <a:bodyPr/>
        <a:lstStyle/>
        <a:p>
          <a:r>
            <a:rPr lang="hr-HR" sz="1000" dirty="0"/>
            <a:t>Odluka da se formira u školi tim za pružanje podrške i pomoći svima koji su </a:t>
          </a:r>
          <a:r>
            <a:rPr lang="hr-HR" sz="1000" dirty="0" err="1"/>
            <a:t>nazočili</a:t>
          </a:r>
          <a:r>
            <a:rPr lang="hr-HR" sz="1000" dirty="0"/>
            <a:t> događaju</a:t>
          </a:r>
        </a:p>
      </dgm:t>
    </dgm:pt>
    <dgm:pt modelId="{4771A89D-AB09-4337-8A04-8B52BB5C6E80}" type="parTrans" cxnId="{4FA216E7-887E-49EF-811F-0AD7DE4A94B7}">
      <dgm:prSet/>
      <dgm:spPr/>
      <dgm:t>
        <a:bodyPr/>
        <a:lstStyle/>
        <a:p>
          <a:endParaRPr lang="hr-HR" sz="1000"/>
        </a:p>
      </dgm:t>
    </dgm:pt>
    <dgm:pt modelId="{4BFEAB8E-9E5E-42F4-8DC8-4BE1A0740C01}" type="sibTrans" cxnId="{4FA216E7-887E-49EF-811F-0AD7DE4A94B7}">
      <dgm:prSet/>
      <dgm:spPr/>
      <dgm:t>
        <a:bodyPr/>
        <a:lstStyle/>
        <a:p>
          <a:endParaRPr lang="hr-HR" sz="1000"/>
        </a:p>
      </dgm:t>
    </dgm:pt>
    <dgm:pt modelId="{87F4BD64-4097-4C6C-AE91-69B1C0E2DBAB}">
      <dgm:prSet custT="1"/>
      <dgm:spPr/>
      <dgm:t>
        <a:bodyPr/>
        <a:lstStyle/>
        <a:p>
          <a:r>
            <a:rPr lang="hr-HR" sz="1000" dirty="0"/>
            <a:t>Obavijestiti stručnu službu škole</a:t>
          </a:r>
        </a:p>
        <a:p>
          <a:r>
            <a:rPr lang="hr-HR" sz="1000" dirty="0"/>
            <a:t>Socijalna pedagoginja</a:t>
          </a:r>
        </a:p>
        <a:p>
          <a:r>
            <a:rPr lang="hr-HR" sz="1000" dirty="0"/>
            <a:t>098 325 329</a:t>
          </a:r>
        </a:p>
        <a:p>
          <a:r>
            <a:rPr lang="hr-HR" sz="1000" dirty="0"/>
            <a:t>Pedagoginja</a:t>
          </a:r>
        </a:p>
        <a:p>
          <a:r>
            <a:rPr lang="hr-HR" sz="1000" dirty="0"/>
            <a:t>091 519 4218  </a:t>
          </a:r>
        </a:p>
        <a:p>
          <a:r>
            <a:rPr lang="hr-HR" sz="1000" dirty="0"/>
            <a:t>Razrednik/</a:t>
          </a:r>
          <a:r>
            <a:rPr lang="hr-HR" sz="1000" dirty="0" err="1"/>
            <a:t>ca</a:t>
          </a:r>
          <a:r>
            <a:rPr lang="hr-HR" sz="1000" dirty="0"/>
            <a:t>_______</a:t>
          </a:r>
        </a:p>
      </dgm:t>
    </dgm:pt>
    <dgm:pt modelId="{914EC0D7-2CF3-4B6C-B61E-EDF92789BE4F}" type="parTrans" cxnId="{FEDA9B0A-2218-4C66-962E-ED96D3D3732A}">
      <dgm:prSet/>
      <dgm:spPr/>
      <dgm:t>
        <a:bodyPr/>
        <a:lstStyle/>
        <a:p>
          <a:endParaRPr lang="hr-HR" sz="1000"/>
        </a:p>
      </dgm:t>
    </dgm:pt>
    <dgm:pt modelId="{E391DBB0-AC0B-43C0-8755-9DF8CD75A6BB}" type="sibTrans" cxnId="{FEDA9B0A-2218-4C66-962E-ED96D3D3732A}">
      <dgm:prSet/>
      <dgm:spPr/>
      <dgm:t>
        <a:bodyPr/>
        <a:lstStyle/>
        <a:p>
          <a:endParaRPr lang="hr-HR" sz="1000"/>
        </a:p>
      </dgm:t>
    </dgm:pt>
    <dgm:pt modelId="{4B06764F-C1EB-483F-9FCB-3DCF96A7D8B7}">
      <dgm:prSet custT="1"/>
      <dgm:spPr/>
      <dgm:t>
        <a:bodyPr/>
        <a:lstStyle/>
        <a:p>
          <a:r>
            <a:rPr lang="hr-HR" sz="1000" dirty="0"/>
            <a:t>Prijava nadležnim institucijama</a:t>
          </a:r>
        </a:p>
      </dgm:t>
    </dgm:pt>
    <dgm:pt modelId="{AC737003-D195-48C6-86A7-FD4792769EB0}" type="parTrans" cxnId="{4F4646D7-FE54-4E38-9C47-1733D5C8985F}">
      <dgm:prSet/>
      <dgm:spPr/>
      <dgm:t>
        <a:bodyPr/>
        <a:lstStyle/>
        <a:p>
          <a:endParaRPr lang="hr-HR" sz="1000"/>
        </a:p>
      </dgm:t>
    </dgm:pt>
    <dgm:pt modelId="{EA55B09D-9379-42BE-848C-EC58AEE69456}" type="sibTrans" cxnId="{4F4646D7-FE54-4E38-9C47-1733D5C8985F}">
      <dgm:prSet/>
      <dgm:spPr/>
      <dgm:t>
        <a:bodyPr/>
        <a:lstStyle/>
        <a:p>
          <a:endParaRPr lang="hr-HR" sz="1000"/>
        </a:p>
      </dgm:t>
    </dgm:pt>
    <dgm:pt modelId="{7F950898-A785-485F-9067-343043B3C8DE}">
      <dgm:prSet/>
      <dgm:spPr/>
      <dgm:t>
        <a:bodyPr/>
        <a:lstStyle/>
        <a:p>
          <a:endParaRPr lang="hr-HR"/>
        </a:p>
      </dgm:t>
    </dgm:pt>
    <dgm:pt modelId="{0BD908E2-F64B-447F-98A5-5013268C8513}" type="parTrans" cxnId="{F8F4FCC9-8545-415C-BC6D-EB4792DF3EF0}">
      <dgm:prSet/>
      <dgm:spPr/>
      <dgm:t>
        <a:bodyPr/>
        <a:lstStyle/>
        <a:p>
          <a:endParaRPr lang="hr-HR"/>
        </a:p>
      </dgm:t>
    </dgm:pt>
    <dgm:pt modelId="{EB1FEE98-8F0B-4C12-A419-C855F1C4CAA3}" type="sibTrans" cxnId="{F8F4FCC9-8545-415C-BC6D-EB4792DF3EF0}">
      <dgm:prSet/>
      <dgm:spPr/>
      <dgm:t>
        <a:bodyPr/>
        <a:lstStyle/>
        <a:p>
          <a:endParaRPr lang="hr-HR"/>
        </a:p>
      </dgm:t>
    </dgm:pt>
    <dgm:pt modelId="{71AA8987-9D5C-43F9-BC83-04F5005F08AE}" type="pres">
      <dgm:prSet presAssocID="{90628B20-48E5-4507-AAE3-F885E2BDC8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9B47DD2-ACB1-4E39-9A9D-D0ECACAB023C}" type="pres">
      <dgm:prSet presAssocID="{ACB8B8ED-176D-433D-BFD9-9FBF5E489163}" presName="hierRoot1" presStyleCnt="0"/>
      <dgm:spPr/>
    </dgm:pt>
    <dgm:pt modelId="{4A066BFF-4EA7-44C1-BB1B-1CCCA87F508A}" type="pres">
      <dgm:prSet presAssocID="{ACB8B8ED-176D-433D-BFD9-9FBF5E489163}" presName="composite" presStyleCnt="0"/>
      <dgm:spPr/>
    </dgm:pt>
    <dgm:pt modelId="{4E02B174-D6C1-4111-8E79-75BA999AEAB8}" type="pres">
      <dgm:prSet presAssocID="{ACB8B8ED-176D-433D-BFD9-9FBF5E489163}" presName="background" presStyleLbl="node0" presStyleIdx="0" presStyleCnt="2"/>
      <dgm:spPr/>
    </dgm:pt>
    <dgm:pt modelId="{EB144684-DD82-48B8-9F2C-90CE37FA87D4}" type="pres">
      <dgm:prSet presAssocID="{ACB8B8ED-176D-433D-BFD9-9FBF5E489163}" presName="text" presStyleLbl="fgAcc0" presStyleIdx="0" presStyleCnt="2" custScaleX="460954" custScaleY="62494" custLinFactX="-26587" custLinFactNeighborX="-100000" custLinFactNeighborY="19750">
        <dgm:presLayoutVars>
          <dgm:chPref val="3"/>
        </dgm:presLayoutVars>
      </dgm:prSet>
      <dgm:spPr/>
    </dgm:pt>
    <dgm:pt modelId="{368D72E4-ECC8-4291-87D0-A473115BE4CD}" type="pres">
      <dgm:prSet presAssocID="{ACB8B8ED-176D-433D-BFD9-9FBF5E489163}" presName="hierChild2" presStyleCnt="0"/>
      <dgm:spPr/>
    </dgm:pt>
    <dgm:pt modelId="{AD188E9E-A49F-4A19-8CD3-CD8C7375DC55}" type="pres">
      <dgm:prSet presAssocID="{ACBB0F87-6A31-4223-A706-B194982E4C63}" presName="Name10" presStyleLbl="parChTrans1D2" presStyleIdx="0" presStyleCnt="1"/>
      <dgm:spPr/>
    </dgm:pt>
    <dgm:pt modelId="{98D89476-7BDC-474D-B2AF-97373A39DFC2}" type="pres">
      <dgm:prSet presAssocID="{8B66A0D4-0C80-4917-946E-88DD9B167E69}" presName="hierRoot2" presStyleCnt="0"/>
      <dgm:spPr/>
    </dgm:pt>
    <dgm:pt modelId="{1A786F78-EF5B-427E-8B47-12ECA6DE01C9}" type="pres">
      <dgm:prSet presAssocID="{8B66A0D4-0C80-4917-946E-88DD9B167E69}" presName="composite2" presStyleCnt="0"/>
      <dgm:spPr/>
    </dgm:pt>
    <dgm:pt modelId="{1170BFA4-BEFF-429D-A254-173E279FF5C9}" type="pres">
      <dgm:prSet presAssocID="{8B66A0D4-0C80-4917-946E-88DD9B167E69}" presName="background2" presStyleLbl="node2" presStyleIdx="0" presStyleCnt="1"/>
      <dgm:spPr/>
    </dgm:pt>
    <dgm:pt modelId="{4F75B3E6-6FE8-4914-B50D-77C15E455C8C}" type="pres">
      <dgm:prSet presAssocID="{8B66A0D4-0C80-4917-946E-88DD9B167E69}" presName="text2" presStyleLbl="fgAcc2" presStyleIdx="0" presStyleCnt="1" custScaleX="282166" custLinFactNeighborX="-63678" custLinFactNeighborY="7745">
        <dgm:presLayoutVars>
          <dgm:chPref val="3"/>
        </dgm:presLayoutVars>
      </dgm:prSet>
      <dgm:spPr/>
    </dgm:pt>
    <dgm:pt modelId="{C99F0F92-47AB-4F3D-AF41-0D399CE33B6A}" type="pres">
      <dgm:prSet presAssocID="{8B66A0D4-0C80-4917-946E-88DD9B167E69}" presName="hierChild3" presStyleCnt="0"/>
      <dgm:spPr/>
    </dgm:pt>
    <dgm:pt modelId="{375FE59B-E616-46B0-92EF-F55777182B45}" type="pres">
      <dgm:prSet presAssocID="{10DC0A6F-8C4A-4A1E-A130-FA2F626AA0FC}" presName="Name17" presStyleLbl="parChTrans1D3" presStyleIdx="0" presStyleCnt="4"/>
      <dgm:spPr/>
    </dgm:pt>
    <dgm:pt modelId="{ED794644-BDD3-4FA5-8A03-540134402C8C}" type="pres">
      <dgm:prSet presAssocID="{DE317B88-6CC4-434A-9BC5-C75C8C235AC7}" presName="hierRoot3" presStyleCnt="0"/>
      <dgm:spPr/>
    </dgm:pt>
    <dgm:pt modelId="{13DC84B0-52FA-4E55-8A0B-7049EE4C4F87}" type="pres">
      <dgm:prSet presAssocID="{DE317B88-6CC4-434A-9BC5-C75C8C235AC7}" presName="composite3" presStyleCnt="0"/>
      <dgm:spPr/>
    </dgm:pt>
    <dgm:pt modelId="{39465883-10CE-47A1-90CE-4BAA2234896D}" type="pres">
      <dgm:prSet presAssocID="{DE317B88-6CC4-434A-9BC5-C75C8C235AC7}" presName="background3" presStyleLbl="node3" presStyleIdx="0" presStyleCnt="4"/>
      <dgm:spPr/>
    </dgm:pt>
    <dgm:pt modelId="{427E183E-B7BC-41B4-825B-119766701184}" type="pres">
      <dgm:prSet presAssocID="{DE317B88-6CC4-434A-9BC5-C75C8C235AC7}" presName="text3" presStyleLbl="fgAcc3" presStyleIdx="0" presStyleCnt="4" custLinFactNeighborX="-3937" custLinFactNeighborY="-2424">
        <dgm:presLayoutVars>
          <dgm:chPref val="3"/>
        </dgm:presLayoutVars>
      </dgm:prSet>
      <dgm:spPr/>
    </dgm:pt>
    <dgm:pt modelId="{F00806BA-736B-49F7-9936-58C5E0C07C60}" type="pres">
      <dgm:prSet presAssocID="{DE317B88-6CC4-434A-9BC5-C75C8C235AC7}" presName="hierChild4" presStyleCnt="0"/>
      <dgm:spPr/>
    </dgm:pt>
    <dgm:pt modelId="{F7D72699-B1FF-401D-942B-568B3275E66B}" type="pres">
      <dgm:prSet presAssocID="{9CE8141C-4B9D-47F4-8219-D15F83A37EB8}" presName="Name23" presStyleLbl="parChTrans1D4" presStyleIdx="0" presStyleCnt="7"/>
      <dgm:spPr/>
    </dgm:pt>
    <dgm:pt modelId="{5786DCB6-ED68-4B09-8DE9-0FEA41DFAABC}" type="pres">
      <dgm:prSet presAssocID="{6B95A936-8E52-4E38-A73B-B46ACA25C4E8}" presName="hierRoot4" presStyleCnt="0"/>
      <dgm:spPr/>
    </dgm:pt>
    <dgm:pt modelId="{E91B0567-86BB-422F-A5C3-44C60107BD5B}" type="pres">
      <dgm:prSet presAssocID="{6B95A936-8E52-4E38-A73B-B46ACA25C4E8}" presName="composite4" presStyleCnt="0"/>
      <dgm:spPr/>
    </dgm:pt>
    <dgm:pt modelId="{2DCE37D5-D561-4C1D-95D8-5A43F0982EB7}" type="pres">
      <dgm:prSet presAssocID="{6B95A936-8E52-4E38-A73B-B46ACA25C4E8}" presName="background4" presStyleLbl="node4" presStyleIdx="0" presStyleCnt="7"/>
      <dgm:spPr/>
    </dgm:pt>
    <dgm:pt modelId="{12518203-82B3-4373-A6B1-2713CA1D87E6}" type="pres">
      <dgm:prSet presAssocID="{6B95A936-8E52-4E38-A73B-B46ACA25C4E8}" presName="text4" presStyleLbl="fgAcc4" presStyleIdx="0" presStyleCnt="7">
        <dgm:presLayoutVars>
          <dgm:chPref val="3"/>
        </dgm:presLayoutVars>
      </dgm:prSet>
      <dgm:spPr/>
    </dgm:pt>
    <dgm:pt modelId="{E77DE71A-3CC7-441B-A016-E621C2787EC6}" type="pres">
      <dgm:prSet presAssocID="{6B95A936-8E52-4E38-A73B-B46ACA25C4E8}" presName="hierChild5" presStyleCnt="0"/>
      <dgm:spPr/>
    </dgm:pt>
    <dgm:pt modelId="{CF63E3A1-E1C3-46A9-94A3-7F3F8AA5A2C9}" type="pres">
      <dgm:prSet presAssocID="{420A2A7D-ABAF-44B5-9F90-041DFB465F82}" presName="Name23" presStyleLbl="parChTrans1D4" presStyleIdx="1" presStyleCnt="7"/>
      <dgm:spPr/>
    </dgm:pt>
    <dgm:pt modelId="{80AD4114-86E6-4053-AFC9-34AA471F930A}" type="pres">
      <dgm:prSet presAssocID="{F9FC74AE-C414-4BDB-87A8-251AAA6E357A}" presName="hierRoot4" presStyleCnt="0"/>
      <dgm:spPr/>
    </dgm:pt>
    <dgm:pt modelId="{F16AB566-356F-40E8-AEB3-6715836DBF22}" type="pres">
      <dgm:prSet presAssocID="{F9FC74AE-C414-4BDB-87A8-251AAA6E357A}" presName="composite4" presStyleCnt="0"/>
      <dgm:spPr/>
    </dgm:pt>
    <dgm:pt modelId="{EE3921FE-1EB9-4232-86C0-E8ED02518116}" type="pres">
      <dgm:prSet presAssocID="{F9FC74AE-C414-4BDB-87A8-251AAA6E357A}" presName="background4" presStyleLbl="node4" presStyleIdx="1" presStyleCnt="7"/>
      <dgm:spPr/>
    </dgm:pt>
    <dgm:pt modelId="{AB90C2E2-6621-4FA4-A93B-BB99CDBCD01D}" type="pres">
      <dgm:prSet presAssocID="{F9FC74AE-C414-4BDB-87A8-251AAA6E357A}" presName="text4" presStyleLbl="fgAcc4" presStyleIdx="1" presStyleCnt="7">
        <dgm:presLayoutVars>
          <dgm:chPref val="3"/>
        </dgm:presLayoutVars>
      </dgm:prSet>
      <dgm:spPr/>
    </dgm:pt>
    <dgm:pt modelId="{A877C0DA-9525-4421-A4E3-93B1BF652C51}" type="pres">
      <dgm:prSet presAssocID="{F9FC74AE-C414-4BDB-87A8-251AAA6E357A}" presName="hierChild5" presStyleCnt="0"/>
      <dgm:spPr/>
    </dgm:pt>
    <dgm:pt modelId="{480BECEA-ABAB-47F5-8669-F2864E488A25}" type="pres">
      <dgm:prSet presAssocID="{F5B219A7-8155-4E17-BE2F-D7F58D647C13}" presName="Name17" presStyleLbl="parChTrans1D3" presStyleIdx="1" presStyleCnt="4"/>
      <dgm:spPr/>
    </dgm:pt>
    <dgm:pt modelId="{B3BD7DF0-E3D7-474E-8D6E-4AF6051D581D}" type="pres">
      <dgm:prSet presAssocID="{A7BBD764-1A81-45A1-9BBD-4C971E348D96}" presName="hierRoot3" presStyleCnt="0"/>
      <dgm:spPr/>
    </dgm:pt>
    <dgm:pt modelId="{26A19A7B-B2B2-44ED-A8D9-043B6745D8BB}" type="pres">
      <dgm:prSet presAssocID="{A7BBD764-1A81-45A1-9BBD-4C971E348D96}" presName="composite3" presStyleCnt="0"/>
      <dgm:spPr/>
    </dgm:pt>
    <dgm:pt modelId="{FD6AE611-15D5-4910-9289-99619CE130A7}" type="pres">
      <dgm:prSet presAssocID="{A7BBD764-1A81-45A1-9BBD-4C971E348D96}" presName="background3" presStyleLbl="node3" presStyleIdx="1" presStyleCnt="4"/>
      <dgm:spPr/>
    </dgm:pt>
    <dgm:pt modelId="{4873B8E3-6833-43D3-A8A7-A15CC7A69A3F}" type="pres">
      <dgm:prSet presAssocID="{A7BBD764-1A81-45A1-9BBD-4C971E348D96}" presName="text3" presStyleLbl="fgAcc3" presStyleIdx="1" presStyleCnt="4">
        <dgm:presLayoutVars>
          <dgm:chPref val="3"/>
        </dgm:presLayoutVars>
      </dgm:prSet>
      <dgm:spPr/>
    </dgm:pt>
    <dgm:pt modelId="{2109D578-E871-47F1-B132-CE80AB97B9FA}" type="pres">
      <dgm:prSet presAssocID="{A7BBD764-1A81-45A1-9BBD-4C971E348D96}" presName="hierChild4" presStyleCnt="0"/>
      <dgm:spPr/>
    </dgm:pt>
    <dgm:pt modelId="{8D69A5D0-D6CD-4A43-8A81-36DA210AAE3B}" type="pres">
      <dgm:prSet presAssocID="{55EE7910-7A18-4F49-BBBF-9D805659D87E}" presName="Name17" presStyleLbl="parChTrans1D3" presStyleIdx="2" presStyleCnt="4"/>
      <dgm:spPr/>
    </dgm:pt>
    <dgm:pt modelId="{7C82B9FE-3D19-4001-BEFA-8547D20A552C}" type="pres">
      <dgm:prSet presAssocID="{8A95B911-CF71-4411-8745-8DED2F02070A}" presName="hierRoot3" presStyleCnt="0"/>
      <dgm:spPr/>
    </dgm:pt>
    <dgm:pt modelId="{F3884F32-5682-4A91-AB39-E2D86A3D09C6}" type="pres">
      <dgm:prSet presAssocID="{8A95B911-CF71-4411-8745-8DED2F02070A}" presName="composite3" presStyleCnt="0"/>
      <dgm:spPr/>
    </dgm:pt>
    <dgm:pt modelId="{6534BBD8-49D1-4773-9E28-B455D9F8CB0E}" type="pres">
      <dgm:prSet presAssocID="{8A95B911-CF71-4411-8745-8DED2F02070A}" presName="background3" presStyleLbl="node3" presStyleIdx="2" presStyleCnt="4"/>
      <dgm:spPr/>
    </dgm:pt>
    <dgm:pt modelId="{50D45C59-65F5-4C32-9F00-178BA53CEADD}" type="pres">
      <dgm:prSet presAssocID="{8A95B911-CF71-4411-8745-8DED2F02070A}" presName="text3" presStyleLbl="fgAcc3" presStyleIdx="2" presStyleCnt="4" custLinFactNeighborX="-40181" custLinFactNeighborY="-4601">
        <dgm:presLayoutVars>
          <dgm:chPref val="3"/>
        </dgm:presLayoutVars>
      </dgm:prSet>
      <dgm:spPr/>
    </dgm:pt>
    <dgm:pt modelId="{1064A67E-16AB-4A88-A2D5-928183CD58E9}" type="pres">
      <dgm:prSet presAssocID="{8A95B911-CF71-4411-8745-8DED2F02070A}" presName="hierChild4" presStyleCnt="0"/>
      <dgm:spPr/>
    </dgm:pt>
    <dgm:pt modelId="{767DBEB2-767A-4FFB-B93B-7871F592337A}" type="pres">
      <dgm:prSet presAssocID="{7E918399-3F89-40DB-9489-C6D42DC277E2}" presName="Name23" presStyleLbl="parChTrans1D4" presStyleIdx="2" presStyleCnt="7"/>
      <dgm:spPr/>
    </dgm:pt>
    <dgm:pt modelId="{D671D219-C487-4066-B5D9-06B6F871606D}" type="pres">
      <dgm:prSet presAssocID="{469B88F9-3DA8-4C59-A430-D9B0D61D71D7}" presName="hierRoot4" presStyleCnt="0"/>
      <dgm:spPr/>
    </dgm:pt>
    <dgm:pt modelId="{8CE5194E-984B-4DD1-98CE-0A43D8CB1148}" type="pres">
      <dgm:prSet presAssocID="{469B88F9-3DA8-4C59-A430-D9B0D61D71D7}" presName="composite4" presStyleCnt="0"/>
      <dgm:spPr/>
    </dgm:pt>
    <dgm:pt modelId="{7D09869B-6136-40DC-96F3-2E9F2F207354}" type="pres">
      <dgm:prSet presAssocID="{469B88F9-3DA8-4C59-A430-D9B0D61D71D7}" presName="background4" presStyleLbl="node4" presStyleIdx="2" presStyleCnt="7"/>
      <dgm:spPr/>
    </dgm:pt>
    <dgm:pt modelId="{E28469D6-52DF-4DF3-8E53-C1D64BD2A3F4}" type="pres">
      <dgm:prSet presAssocID="{469B88F9-3DA8-4C59-A430-D9B0D61D71D7}" presName="text4" presStyleLbl="fgAcc4" presStyleIdx="2" presStyleCnt="7">
        <dgm:presLayoutVars>
          <dgm:chPref val="3"/>
        </dgm:presLayoutVars>
      </dgm:prSet>
      <dgm:spPr/>
    </dgm:pt>
    <dgm:pt modelId="{84FCFA67-3B40-4B1A-939F-E15028D4BA9E}" type="pres">
      <dgm:prSet presAssocID="{469B88F9-3DA8-4C59-A430-D9B0D61D71D7}" presName="hierChild5" presStyleCnt="0"/>
      <dgm:spPr/>
    </dgm:pt>
    <dgm:pt modelId="{CF70847C-8B9E-42AD-B920-FB2596C4536B}" type="pres">
      <dgm:prSet presAssocID="{D4C33EAF-0564-4133-905E-5CB6E5E9910E}" presName="Name23" presStyleLbl="parChTrans1D4" presStyleIdx="3" presStyleCnt="7"/>
      <dgm:spPr/>
    </dgm:pt>
    <dgm:pt modelId="{CD76E5BF-C394-4B5B-BD83-8978F5847BD5}" type="pres">
      <dgm:prSet presAssocID="{9BFC0385-71F6-4DB9-87DD-E5ED27F73B1E}" presName="hierRoot4" presStyleCnt="0"/>
      <dgm:spPr/>
    </dgm:pt>
    <dgm:pt modelId="{0D1445BA-AA4A-4C08-B3D7-921A76906D40}" type="pres">
      <dgm:prSet presAssocID="{9BFC0385-71F6-4DB9-87DD-E5ED27F73B1E}" presName="composite4" presStyleCnt="0"/>
      <dgm:spPr/>
    </dgm:pt>
    <dgm:pt modelId="{1146D55D-0BBD-4362-8F47-BE860690F0CB}" type="pres">
      <dgm:prSet presAssocID="{9BFC0385-71F6-4DB9-87DD-E5ED27F73B1E}" presName="background4" presStyleLbl="node4" presStyleIdx="3" presStyleCnt="7"/>
      <dgm:spPr/>
    </dgm:pt>
    <dgm:pt modelId="{535CB895-4B10-43EA-A135-EE26A4858F36}" type="pres">
      <dgm:prSet presAssocID="{9BFC0385-71F6-4DB9-87DD-E5ED27F73B1E}" presName="text4" presStyleLbl="fgAcc4" presStyleIdx="3" presStyleCnt="7" custLinFactNeighborX="3082" custLinFactNeighborY="10772">
        <dgm:presLayoutVars>
          <dgm:chPref val="3"/>
        </dgm:presLayoutVars>
      </dgm:prSet>
      <dgm:spPr/>
    </dgm:pt>
    <dgm:pt modelId="{A2FC0C7A-0224-47C9-A1C0-2B9ECE57B102}" type="pres">
      <dgm:prSet presAssocID="{9BFC0385-71F6-4DB9-87DD-E5ED27F73B1E}" presName="hierChild5" presStyleCnt="0"/>
      <dgm:spPr/>
    </dgm:pt>
    <dgm:pt modelId="{5F726F6B-11A5-423A-9E08-A60D8E8D05CB}" type="pres">
      <dgm:prSet presAssocID="{4771A89D-AB09-4337-8A04-8B52BB5C6E80}" presName="Name23" presStyleLbl="parChTrans1D4" presStyleIdx="4" presStyleCnt="7"/>
      <dgm:spPr/>
    </dgm:pt>
    <dgm:pt modelId="{186EC5F0-85A0-4851-B7F3-C9E53C64435F}" type="pres">
      <dgm:prSet presAssocID="{070686C0-5BBE-407D-A431-CB3E18A1FB7F}" presName="hierRoot4" presStyleCnt="0"/>
      <dgm:spPr/>
    </dgm:pt>
    <dgm:pt modelId="{1B520AFE-561B-4B60-95DA-B7A22A431657}" type="pres">
      <dgm:prSet presAssocID="{070686C0-5BBE-407D-A431-CB3E18A1FB7F}" presName="composite4" presStyleCnt="0"/>
      <dgm:spPr/>
    </dgm:pt>
    <dgm:pt modelId="{168372E1-0D49-495F-AFA8-58B9B69BC286}" type="pres">
      <dgm:prSet presAssocID="{070686C0-5BBE-407D-A431-CB3E18A1FB7F}" presName="background4" presStyleLbl="node4" presStyleIdx="4" presStyleCnt="7"/>
      <dgm:spPr/>
    </dgm:pt>
    <dgm:pt modelId="{9DED3BF9-4A5F-4C12-ACCE-A797E12443C8}" type="pres">
      <dgm:prSet presAssocID="{070686C0-5BBE-407D-A431-CB3E18A1FB7F}" presName="text4" presStyleLbl="fgAcc4" presStyleIdx="4" presStyleCnt="7" custScaleY="132296">
        <dgm:presLayoutVars>
          <dgm:chPref val="3"/>
        </dgm:presLayoutVars>
      </dgm:prSet>
      <dgm:spPr/>
    </dgm:pt>
    <dgm:pt modelId="{341B6244-C8BF-4C84-B903-832F8E51C3B1}" type="pres">
      <dgm:prSet presAssocID="{070686C0-5BBE-407D-A431-CB3E18A1FB7F}" presName="hierChild5" presStyleCnt="0"/>
      <dgm:spPr/>
    </dgm:pt>
    <dgm:pt modelId="{4A3DE2CF-BC05-424E-902B-DD79AA7F66CB}" type="pres">
      <dgm:prSet presAssocID="{914EC0D7-2CF3-4B6C-B61E-EDF92789BE4F}" presName="Name23" presStyleLbl="parChTrans1D4" presStyleIdx="5" presStyleCnt="7"/>
      <dgm:spPr/>
    </dgm:pt>
    <dgm:pt modelId="{4373BFD8-931D-4D5A-A6F9-9D176858F755}" type="pres">
      <dgm:prSet presAssocID="{87F4BD64-4097-4C6C-AE91-69B1C0E2DBAB}" presName="hierRoot4" presStyleCnt="0"/>
      <dgm:spPr/>
    </dgm:pt>
    <dgm:pt modelId="{83D7AA90-FD1D-434E-B02C-4411B2048256}" type="pres">
      <dgm:prSet presAssocID="{87F4BD64-4097-4C6C-AE91-69B1C0E2DBAB}" presName="composite4" presStyleCnt="0"/>
      <dgm:spPr/>
    </dgm:pt>
    <dgm:pt modelId="{4135D0EA-BB57-4226-AFB9-A703831BB395}" type="pres">
      <dgm:prSet presAssocID="{87F4BD64-4097-4C6C-AE91-69B1C0E2DBAB}" presName="background4" presStyleLbl="node4" presStyleIdx="5" presStyleCnt="7"/>
      <dgm:spPr/>
    </dgm:pt>
    <dgm:pt modelId="{38BB34A5-527B-454E-82D1-5FAEB903DE2B}" type="pres">
      <dgm:prSet presAssocID="{87F4BD64-4097-4C6C-AE91-69B1C0E2DBAB}" presName="text4" presStyleLbl="fgAcc4" presStyleIdx="5" presStyleCnt="7" custScaleX="127435" custScaleY="218039">
        <dgm:presLayoutVars>
          <dgm:chPref val="3"/>
        </dgm:presLayoutVars>
      </dgm:prSet>
      <dgm:spPr/>
    </dgm:pt>
    <dgm:pt modelId="{D22129F0-A0C5-41F7-B69E-AC568A2A6056}" type="pres">
      <dgm:prSet presAssocID="{87F4BD64-4097-4C6C-AE91-69B1C0E2DBAB}" presName="hierChild5" presStyleCnt="0"/>
      <dgm:spPr/>
    </dgm:pt>
    <dgm:pt modelId="{0502E874-F58E-4F34-90C1-FDEBFE1F3E86}" type="pres">
      <dgm:prSet presAssocID="{AC737003-D195-48C6-86A7-FD4792769EB0}" presName="Name23" presStyleLbl="parChTrans1D4" presStyleIdx="6" presStyleCnt="7"/>
      <dgm:spPr/>
    </dgm:pt>
    <dgm:pt modelId="{AC6F5A31-F61F-443C-8A28-11A207F37B8A}" type="pres">
      <dgm:prSet presAssocID="{4B06764F-C1EB-483F-9FCB-3DCF96A7D8B7}" presName="hierRoot4" presStyleCnt="0"/>
      <dgm:spPr/>
    </dgm:pt>
    <dgm:pt modelId="{15EF1242-A415-46D9-909B-8E617B22F119}" type="pres">
      <dgm:prSet presAssocID="{4B06764F-C1EB-483F-9FCB-3DCF96A7D8B7}" presName="composite4" presStyleCnt="0"/>
      <dgm:spPr/>
    </dgm:pt>
    <dgm:pt modelId="{2EF5CC5E-C327-4399-B838-1DF681C204E4}" type="pres">
      <dgm:prSet presAssocID="{4B06764F-C1EB-483F-9FCB-3DCF96A7D8B7}" presName="background4" presStyleLbl="node4" presStyleIdx="6" presStyleCnt="7"/>
      <dgm:spPr/>
    </dgm:pt>
    <dgm:pt modelId="{6334D21D-08C8-4A53-81F3-AAC932DF69A4}" type="pres">
      <dgm:prSet presAssocID="{4B06764F-C1EB-483F-9FCB-3DCF96A7D8B7}" presName="text4" presStyleLbl="fgAcc4" presStyleIdx="6" presStyleCnt="7" custLinFactNeighborX="11408" custLinFactNeighborY="99303">
        <dgm:presLayoutVars>
          <dgm:chPref val="3"/>
        </dgm:presLayoutVars>
      </dgm:prSet>
      <dgm:spPr/>
    </dgm:pt>
    <dgm:pt modelId="{43141D95-37D9-4574-9DEC-564DB16C355E}" type="pres">
      <dgm:prSet presAssocID="{4B06764F-C1EB-483F-9FCB-3DCF96A7D8B7}" presName="hierChild5" presStyleCnt="0"/>
      <dgm:spPr/>
    </dgm:pt>
    <dgm:pt modelId="{2E101D47-6F3A-4293-A4DD-C84BDF961589}" type="pres">
      <dgm:prSet presAssocID="{D594144E-CECA-4533-B959-000C5BCBA45D}" presName="Name17" presStyleLbl="parChTrans1D3" presStyleIdx="3" presStyleCnt="4"/>
      <dgm:spPr/>
    </dgm:pt>
    <dgm:pt modelId="{8312060F-4540-471A-A857-3C420297B7D6}" type="pres">
      <dgm:prSet presAssocID="{57B1D08C-B5A0-4F60-8CDA-1B7BDC2D8BDF}" presName="hierRoot3" presStyleCnt="0"/>
      <dgm:spPr/>
    </dgm:pt>
    <dgm:pt modelId="{7BE99A14-E43F-4C78-95C0-3F7DF03642CC}" type="pres">
      <dgm:prSet presAssocID="{57B1D08C-B5A0-4F60-8CDA-1B7BDC2D8BDF}" presName="composite3" presStyleCnt="0"/>
      <dgm:spPr/>
    </dgm:pt>
    <dgm:pt modelId="{25C24598-20C1-4AD4-AEA3-FD1F867C5263}" type="pres">
      <dgm:prSet presAssocID="{57B1D08C-B5A0-4F60-8CDA-1B7BDC2D8BDF}" presName="background3" presStyleLbl="node3" presStyleIdx="3" presStyleCnt="4"/>
      <dgm:spPr/>
    </dgm:pt>
    <dgm:pt modelId="{E8448C44-3C26-47EF-94D7-8D392534CC3F}" type="pres">
      <dgm:prSet presAssocID="{57B1D08C-B5A0-4F60-8CDA-1B7BDC2D8BDF}" presName="text3" presStyleLbl="fgAcc3" presStyleIdx="3" presStyleCnt="4" custLinFactNeighborX="-51529" custLinFactNeighborY="-4601">
        <dgm:presLayoutVars>
          <dgm:chPref val="3"/>
        </dgm:presLayoutVars>
      </dgm:prSet>
      <dgm:spPr/>
    </dgm:pt>
    <dgm:pt modelId="{602AD50D-4FF6-47CE-9191-52E458938684}" type="pres">
      <dgm:prSet presAssocID="{57B1D08C-B5A0-4F60-8CDA-1B7BDC2D8BDF}" presName="hierChild4" presStyleCnt="0"/>
      <dgm:spPr/>
    </dgm:pt>
    <dgm:pt modelId="{B62EEE6F-E48E-414A-98D0-A711A970B046}" type="pres">
      <dgm:prSet presAssocID="{7F950898-A785-485F-9067-343043B3C8DE}" presName="hierRoot1" presStyleCnt="0"/>
      <dgm:spPr/>
    </dgm:pt>
    <dgm:pt modelId="{DC51805E-38F8-4F86-866D-0764DF1D9EF0}" type="pres">
      <dgm:prSet presAssocID="{7F950898-A785-485F-9067-343043B3C8DE}" presName="composite" presStyleCnt="0"/>
      <dgm:spPr/>
    </dgm:pt>
    <dgm:pt modelId="{D3E9C18F-395B-46F7-BB93-AF6F45E916B1}" type="pres">
      <dgm:prSet presAssocID="{7F950898-A785-485F-9067-343043B3C8DE}" presName="background" presStyleLbl="node0" presStyleIdx="1" presStyleCnt="2"/>
      <dgm:spPr/>
    </dgm:pt>
    <dgm:pt modelId="{FBC1BCC7-0F74-4D5E-B16B-9EAF21665C6C}" type="pres">
      <dgm:prSet presAssocID="{7F950898-A785-485F-9067-343043B3C8DE}" presName="text" presStyleLbl="fgAcc0" presStyleIdx="1" presStyleCnt="2">
        <dgm:presLayoutVars>
          <dgm:chPref val="3"/>
        </dgm:presLayoutVars>
      </dgm:prSet>
      <dgm:spPr/>
    </dgm:pt>
    <dgm:pt modelId="{AF2D3548-EBDC-4140-A662-CDBB18B77829}" type="pres">
      <dgm:prSet presAssocID="{7F950898-A785-485F-9067-343043B3C8DE}" presName="hierChild2" presStyleCnt="0"/>
      <dgm:spPr/>
    </dgm:pt>
  </dgm:ptLst>
  <dgm:cxnLst>
    <dgm:cxn modelId="{F1E63B02-6F21-4FA9-9BC4-F03D7BCF1739}" type="presOf" srcId="{8B66A0D4-0C80-4917-946E-88DD9B167E69}" destId="{4F75B3E6-6FE8-4914-B50D-77C15E455C8C}" srcOrd="0" destOrd="0" presId="urn:microsoft.com/office/officeart/2005/8/layout/hierarchy1"/>
    <dgm:cxn modelId="{3BD23007-FBEE-4E76-B276-4433A0771D03}" type="presOf" srcId="{87F4BD64-4097-4C6C-AE91-69B1C0E2DBAB}" destId="{38BB34A5-527B-454E-82D1-5FAEB903DE2B}" srcOrd="0" destOrd="0" presId="urn:microsoft.com/office/officeart/2005/8/layout/hierarchy1"/>
    <dgm:cxn modelId="{FEDA9B0A-2218-4C66-962E-ED96D3D3732A}" srcId="{8A95B911-CF71-4411-8745-8DED2F02070A}" destId="{87F4BD64-4097-4C6C-AE91-69B1C0E2DBAB}" srcOrd="1" destOrd="0" parTransId="{914EC0D7-2CF3-4B6C-B61E-EDF92789BE4F}" sibTransId="{E391DBB0-AC0B-43C0-8755-9DF8CD75A6BB}"/>
    <dgm:cxn modelId="{7426C50B-F250-4D62-B925-ECE9ACA4961E}" type="presOf" srcId="{57B1D08C-B5A0-4F60-8CDA-1B7BDC2D8BDF}" destId="{E8448C44-3C26-47EF-94D7-8D392534CC3F}" srcOrd="0" destOrd="0" presId="urn:microsoft.com/office/officeart/2005/8/layout/hierarchy1"/>
    <dgm:cxn modelId="{6B71A30F-5D4D-4566-B8BF-1F47C7FC847B}" type="presOf" srcId="{7F950898-A785-485F-9067-343043B3C8DE}" destId="{FBC1BCC7-0F74-4D5E-B16B-9EAF21665C6C}" srcOrd="0" destOrd="0" presId="urn:microsoft.com/office/officeart/2005/8/layout/hierarchy1"/>
    <dgm:cxn modelId="{602D7F15-937A-4A97-AAA4-358ED736D9D2}" srcId="{DE317B88-6CC4-434A-9BC5-C75C8C235AC7}" destId="{6B95A936-8E52-4E38-A73B-B46ACA25C4E8}" srcOrd="0" destOrd="0" parTransId="{9CE8141C-4B9D-47F4-8219-D15F83A37EB8}" sibTransId="{4AA7E0DA-1A72-4719-9821-8C6C9EBB3A7E}"/>
    <dgm:cxn modelId="{D2468921-4424-4CAC-BB02-56F22FC35520}" type="presOf" srcId="{90628B20-48E5-4507-AAE3-F885E2BDC8A0}" destId="{71AA8987-9D5C-43F9-BC83-04F5005F08AE}" srcOrd="0" destOrd="0" presId="urn:microsoft.com/office/officeart/2005/8/layout/hierarchy1"/>
    <dgm:cxn modelId="{E07F6626-22F5-4634-8F5E-83935D548E44}" type="presOf" srcId="{914EC0D7-2CF3-4B6C-B61E-EDF92789BE4F}" destId="{4A3DE2CF-BC05-424E-902B-DD79AA7F66CB}" srcOrd="0" destOrd="0" presId="urn:microsoft.com/office/officeart/2005/8/layout/hierarchy1"/>
    <dgm:cxn modelId="{EBB5DF40-312A-4730-9296-7FA6F74BF464}" type="presOf" srcId="{D4C33EAF-0564-4133-905E-5CB6E5E9910E}" destId="{CF70847C-8B9E-42AD-B920-FB2596C4536B}" srcOrd="0" destOrd="0" presId="urn:microsoft.com/office/officeart/2005/8/layout/hierarchy1"/>
    <dgm:cxn modelId="{4BAE4143-5BE3-4280-9B1B-6E511E10B1A7}" type="presOf" srcId="{4B06764F-C1EB-483F-9FCB-3DCF96A7D8B7}" destId="{6334D21D-08C8-4A53-81F3-AAC932DF69A4}" srcOrd="0" destOrd="0" presId="urn:microsoft.com/office/officeart/2005/8/layout/hierarchy1"/>
    <dgm:cxn modelId="{B2FF0249-D886-474F-ABBE-CC0AD64867E1}" srcId="{8B66A0D4-0C80-4917-946E-88DD9B167E69}" destId="{A7BBD764-1A81-45A1-9BBD-4C971E348D96}" srcOrd="1" destOrd="0" parTransId="{F5B219A7-8155-4E17-BE2F-D7F58D647C13}" sibTransId="{3395FAD9-BE4E-41AD-A022-A4C3612B3752}"/>
    <dgm:cxn modelId="{D4B9984A-8133-4A9A-A368-36705899FC08}" type="presOf" srcId="{9CE8141C-4B9D-47F4-8219-D15F83A37EB8}" destId="{F7D72699-B1FF-401D-942B-568B3275E66B}" srcOrd="0" destOrd="0" presId="urn:microsoft.com/office/officeart/2005/8/layout/hierarchy1"/>
    <dgm:cxn modelId="{42BD4770-52D9-4883-9C25-5E9CF7067971}" type="presOf" srcId="{469B88F9-3DA8-4C59-A430-D9B0D61D71D7}" destId="{E28469D6-52DF-4DF3-8E53-C1D64BD2A3F4}" srcOrd="0" destOrd="0" presId="urn:microsoft.com/office/officeart/2005/8/layout/hierarchy1"/>
    <dgm:cxn modelId="{A50B4F71-EBEB-48BF-A85A-A1BB07B5CF15}" type="presOf" srcId="{D594144E-CECA-4533-B959-000C5BCBA45D}" destId="{2E101D47-6F3A-4293-A4DD-C84BDF961589}" srcOrd="0" destOrd="0" presId="urn:microsoft.com/office/officeart/2005/8/layout/hierarchy1"/>
    <dgm:cxn modelId="{10CA2F75-659A-477E-91D2-9376EB774DE9}" type="presOf" srcId="{F5B219A7-8155-4E17-BE2F-D7F58D647C13}" destId="{480BECEA-ABAB-47F5-8669-F2864E488A25}" srcOrd="0" destOrd="0" presId="urn:microsoft.com/office/officeart/2005/8/layout/hierarchy1"/>
    <dgm:cxn modelId="{FFF45779-D4E9-4D68-BAD1-835AA0DE0DC9}" type="presOf" srcId="{8A95B911-CF71-4411-8745-8DED2F02070A}" destId="{50D45C59-65F5-4C32-9F00-178BA53CEADD}" srcOrd="0" destOrd="0" presId="urn:microsoft.com/office/officeart/2005/8/layout/hierarchy1"/>
    <dgm:cxn modelId="{9FB5D95A-21A1-4A98-B1A7-01EE6FC4F6E9}" type="presOf" srcId="{10DC0A6F-8C4A-4A1E-A130-FA2F626AA0FC}" destId="{375FE59B-E616-46B0-92EF-F55777182B45}" srcOrd="0" destOrd="0" presId="urn:microsoft.com/office/officeart/2005/8/layout/hierarchy1"/>
    <dgm:cxn modelId="{0411A37D-D70C-44C1-B53B-D96F40F892BA}" type="presOf" srcId="{6B95A936-8E52-4E38-A73B-B46ACA25C4E8}" destId="{12518203-82B3-4373-A6B1-2713CA1D87E6}" srcOrd="0" destOrd="0" presId="urn:microsoft.com/office/officeart/2005/8/layout/hierarchy1"/>
    <dgm:cxn modelId="{6713F681-A529-4CDC-B20D-133AD440C569}" type="presOf" srcId="{DE317B88-6CC4-434A-9BC5-C75C8C235AC7}" destId="{427E183E-B7BC-41B4-825B-119766701184}" srcOrd="0" destOrd="0" presId="urn:microsoft.com/office/officeart/2005/8/layout/hierarchy1"/>
    <dgm:cxn modelId="{7AB0A883-44A7-49C6-9BE0-67F7CFEC2572}" type="presOf" srcId="{9BFC0385-71F6-4DB9-87DD-E5ED27F73B1E}" destId="{535CB895-4B10-43EA-A135-EE26A4858F36}" srcOrd="0" destOrd="0" presId="urn:microsoft.com/office/officeart/2005/8/layout/hierarchy1"/>
    <dgm:cxn modelId="{9254389E-4E51-4FF2-93D2-07B6D7D2C7F4}" type="presOf" srcId="{55EE7910-7A18-4F49-BBBF-9D805659D87E}" destId="{8D69A5D0-D6CD-4A43-8A81-36DA210AAE3B}" srcOrd="0" destOrd="0" presId="urn:microsoft.com/office/officeart/2005/8/layout/hierarchy1"/>
    <dgm:cxn modelId="{572AE09E-B22B-477F-B7FA-00C482EB0758}" srcId="{90628B20-48E5-4507-AAE3-F885E2BDC8A0}" destId="{ACB8B8ED-176D-433D-BFD9-9FBF5E489163}" srcOrd="0" destOrd="0" parTransId="{7A829641-9F3B-4A2F-8FFB-23CE0A369667}" sibTransId="{AE214D2B-AAD7-47E6-A482-ACD9C45D8B5C}"/>
    <dgm:cxn modelId="{E7FB83A4-8133-4630-8CC5-7354C115760A}" srcId="{8B66A0D4-0C80-4917-946E-88DD9B167E69}" destId="{57B1D08C-B5A0-4F60-8CDA-1B7BDC2D8BDF}" srcOrd="3" destOrd="0" parTransId="{D594144E-CECA-4533-B959-000C5BCBA45D}" sibTransId="{74B2E794-60E9-4A49-86C7-77C7FC69C2DD}"/>
    <dgm:cxn modelId="{0623B4A9-1501-4EFE-9366-A64D8BBE3EA1}" type="presOf" srcId="{7E918399-3F89-40DB-9489-C6D42DC277E2}" destId="{767DBEB2-767A-4FFB-B93B-7871F592337A}" srcOrd="0" destOrd="0" presId="urn:microsoft.com/office/officeart/2005/8/layout/hierarchy1"/>
    <dgm:cxn modelId="{40888CAD-9924-4323-9173-BDC116FC14E9}" srcId="{8B66A0D4-0C80-4917-946E-88DD9B167E69}" destId="{DE317B88-6CC4-434A-9BC5-C75C8C235AC7}" srcOrd="0" destOrd="0" parTransId="{10DC0A6F-8C4A-4A1E-A130-FA2F626AA0FC}" sibTransId="{596014FC-9D02-479B-A6A1-2AAB93BA9BCE}"/>
    <dgm:cxn modelId="{ABC3F5B8-C874-4EF9-BBEB-16794940EE84}" type="presOf" srcId="{ACB8B8ED-176D-433D-BFD9-9FBF5E489163}" destId="{EB144684-DD82-48B8-9F2C-90CE37FA87D4}" srcOrd="0" destOrd="0" presId="urn:microsoft.com/office/officeart/2005/8/layout/hierarchy1"/>
    <dgm:cxn modelId="{A9B8B9C0-E2D3-4202-B1EF-DCEB0BCE5EFB}" type="presOf" srcId="{4771A89D-AB09-4337-8A04-8B52BB5C6E80}" destId="{5F726F6B-11A5-423A-9E08-A60D8E8D05CB}" srcOrd="0" destOrd="0" presId="urn:microsoft.com/office/officeart/2005/8/layout/hierarchy1"/>
    <dgm:cxn modelId="{69DC11C6-1AA3-4610-9DD8-413937DB2F53}" type="presOf" srcId="{A7BBD764-1A81-45A1-9BBD-4C971E348D96}" destId="{4873B8E3-6833-43D3-A8A7-A15CC7A69A3F}" srcOrd="0" destOrd="0" presId="urn:microsoft.com/office/officeart/2005/8/layout/hierarchy1"/>
    <dgm:cxn modelId="{F8F4FCC9-8545-415C-BC6D-EB4792DF3EF0}" srcId="{90628B20-48E5-4507-AAE3-F885E2BDC8A0}" destId="{7F950898-A785-485F-9067-343043B3C8DE}" srcOrd="1" destOrd="0" parTransId="{0BD908E2-F64B-447F-98A5-5013268C8513}" sibTransId="{EB1FEE98-8F0B-4C12-A419-C855F1C4CAA3}"/>
    <dgm:cxn modelId="{9EEE2DCB-4464-421A-86E1-4B0D6DD2AB52}" srcId="{469B88F9-3DA8-4C59-A430-D9B0D61D71D7}" destId="{9BFC0385-71F6-4DB9-87DD-E5ED27F73B1E}" srcOrd="0" destOrd="0" parTransId="{D4C33EAF-0564-4133-905E-5CB6E5E9910E}" sibTransId="{19BD7012-C0F7-44BB-99FB-A20AA64AD7F3}"/>
    <dgm:cxn modelId="{A745BDD4-7F7B-4BB3-A45F-B62F9C83F0C3}" type="presOf" srcId="{420A2A7D-ABAF-44B5-9F90-041DFB465F82}" destId="{CF63E3A1-E1C3-46A9-94A3-7F3F8AA5A2C9}" srcOrd="0" destOrd="0" presId="urn:microsoft.com/office/officeart/2005/8/layout/hierarchy1"/>
    <dgm:cxn modelId="{4F4646D7-FE54-4E38-9C47-1733D5C8985F}" srcId="{87F4BD64-4097-4C6C-AE91-69B1C0E2DBAB}" destId="{4B06764F-C1EB-483F-9FCB-3DCF96A7D8B7}" srcOrd="0" destOrd="0" parTransId="{AC737003-D195-48C6-86A7-FD4792769EB0}" sibTransId="{EA55B09D-9379-42BE-848C-EC58AEE69456}"/>
    <dgm:cxn modelId="{B6214ED7-0475-4F8B-B768-4BDF30FF9241}" type="presOf" srcId="{F9FC74AE-C414-4BDB-87A8-251AAA6E357A}" destId="{AB90C2E2-6621-4FA4-A93B-BB99CDBCD01D}" srcOrd="0" destOrd="0" presId="urn:microsoft.com/office/officeart/2005/8/layout/hierarchy1"/>
    <dgm:cxn modelId="{39BE08D8-7843-4027-B833-4AFBDAF3E643}" type="presOf" srcId="{070686C0-5BBE-407D-A431-CB3E18A1FB7F}" destId="{9DED3BF9-4A5F-4C12-ACCE-A797E12443C8}" srcOrd="0" destOrd="0" presId="urn:microsoft.com/office/officeart/2005/8/layout/hierarchy1"/>
    <dgm:cxn modelId="{4E10BCDD-59B4-4717-9869-6120AA247C46}" type="presOf" srcId="{ACBB0F87-6A31-4223-A706-B194982E4C63}" destId="{AD188E9E-A49F-4A19-8CD3-CD8C7375DC55}" srcOrd="0" destOrd="0" presId="urn:microsoft.com/office/officeart/2005/8/layout/hierarchy1"/>
    <dgm:cxn modelId="{2502DBE3-A6D7-4877-B156-7A9C3AE0B45C}" srcId="{8B66A0D4-0C80-4917-946E-88DD9B167E69}" destId="{8A95B911-CF71-4411-8745-8DED2F02070A}" srcOrd="2" destOrd="0" parTransId="{55EE7910-7A18-4F49-BBBF-9D805659D87E}" sibTransId="{D38C283A-4527-45BF-AA07-72DB15754626}"/>
    <dgm:cxn modelId="{E2619FE4-C139-40FC-83C8-1E410727F018}" srcId="{ACB8B8ED-176D-433D-BFD9-9FBF5E489163}" destId="{8B66A0D4-0C80-4917-946E-88DD9B167E69}" srcOrd="0" destOrd="0" parTransId="{ACBB0F87-6A31-4223-A706-B194982E4C63}" sibTransId="{8658A7B2-D16F-42E5-BEB5-D6D4919CFD2F}"/>
    <dgm:cxn modelId="{4FA216E7-887E-49EF-811F-0AD7DE4A94B7}" srcId="{469B88F9-3DA8-4C59-A430-D9B0D61D71D7}" destId="{070686C0-5BBE-407D-A431-CB3E18A1FB7F}" srcOrd="1" destOrd="0" parTransId="{4771A89D-AB09-4337-8A04-8B52BB5C6E80}" sibTransId="{4BFEAB8E-9E5E-42F4-8DC8-4BE1A0740C01}"/>
    <dgm:cxn modelId="{C03792E7-5F8E-4326-BFF3-606DE938930D}" srcId="{8A95B911-CF71-4411-8745-8DED2F02070A}" destId="{469B88F9-3DA8-4C59-A430-D9B0D61D71D7}" srcOrd="0" destOrd="0" parTransId="{7E918399-3F89-40DB-9489-C6D42DC277E2}" sibTransId="{0F5E9C5E-7C53-413A-9CC1-4AC5B292A3A1}"/>
    <dgm:cxn modelId="{F57876EB-6D1B-4512-BDBB-22FB87BD3344}" type="presOf" srcId="{AC737003-D195-48C6-86A7-FD4792769EB0}" destId="{0502E874-F58E-4F34-90C1-FDEBFE1F3E86}" srcOrd="0" destOrd="0" presId="urn:microsoft.com/office/officeart/2005/8/layout/hierarchy1"/>
    <dgm:cxn modelId="{381220F7-E6F9-48CC-8080-DE94A263FC0C}" srcId="{DE317B88-6CC4-434A-9BC5-C75C8C235AC7}" destId="{F9FC74AE-C414-4BDB-87A8-251AAA6E357A}" srcOrd="1" destOrd="0" parTransId="{420A2A7D-ABAF-44B5-9F90-041DFB465F82}" sibTransId="{8F475124-8679-4B71-A7A8-31B4AB833AF7}"/>
    <dgm:cxn modelId="{7AADE197-D8B1-4820-A2A3-785B3B323357}" type="presParOf" srcId="{71AA8987-9D5C-43F9-BC83-04F5005F08AE}" destId="{89B47DD2-ACB1-4E39-9A9D-D0ECACAB023C}" srcOrd="0" destOrd="0" presId="urn:microsoft.com/office/officeart/2005/8/layout/hierarchy1"/>
    <dgm:cxn modelId="{E6D2DBD0-FD33-4213-8926-E890B8EED3FE}" type="presParOf" srcId="{89B47DD2-ACB1-4E39-9A9D-D0ECACAB023C}" destId="{4A066BFF-4EA7-44C1-BB1B-1CCCA87F508A}" srcOrd="0" destOrd="0" presId="urn:microsoft.com/office/officeart/2005/8/layout/hierarchy1"/>
    <dgm:cxn modelId="{20C48331-B55A-45DC-979D-9BCF66357B73}" type="presParOf" srcId="{4A066BFF-4EA7-44C1-BB1B-1CCCA87F508A}" destId="{4E02B174-D6C1-4111-8E79-75BA999AEAB8}" srcOrd="0" destOrd="0" presId="urn:microsoft.com/office/officeart/2005/8/layout/hierarchy1"/>
    <dgm:cxn modelId="{B83CF99B-40D1-47AF-823A-7F10814FFE04}" type="presParOf" srcId="{4A066BFF-4EA7-44C1-BB1B-1CCCA87F508A}" destId="{EB144684-DD82-48B8-9F2C-90CE37FA87D4}" srcOrd="1" destOrd="0" presId="urn:microsoft.com/office/officeart/2005/8/layout/hierarchy1"/>
    <dgm:cxn modelId="{5FFA004F-4F50-470C-A3E9-F633A35B6D68}" type="presParOf" srcId="{89B47DD2-ACB1-4E39-9A9D-D0ECACAB023C}" destId="{368D72E4-ECC8-4291-87D0-A473115BE4CD}" srcOrd="1" destOrd="0" presId="urn:microsoft.com/office/officeart/2005/8/layout/hierarchy1"/>
    <dgm:cxn modelId="{BA17031B-3720-4A83-9ADA-3424FA896D28}" type="presParOf" srcId="{368D72E4-ECC8-4291-87D0-A473115BE4CD}" destId="{AD188E9E-A49F-4A19-8CD3-CD8C7375DC55}" srcOrd="0" destOrd="0" presId="urn:microsoft.com/office/officeart/2005/8/layout/hierarchy1"/>
    <dgm:cxn modelId="{544666D7-8FCE-4882-8289-70E2E9E502AF}" type="presParOf" srcId="{368D72E4-ECC8-4291-87D0-A473115BE4CD}" destId="{98D89476-7BDC-474D-B2AF-97373A39DFC2}" srcOrd="1" destOrd="0" presId="urn:microsoft.com/office/officeart/2005/8/layout/hierarchy1"/>
    <dgm:cxn modelId="{4401461D-A173-4A23-A46A-54F653642CEA}" type="presParOf" srcId="{98D89476-7BDC-474D-B2AF-97373A39DFC2}" destId="{1A786F78-EF5B-427E-8B47-12ECA6DE01C9}" srcOrd="0" destOrd="0" presId="urn:microsoft.com/office/officeart/2005/8/layout/hierarchy1"/>
    <dgm:cxn modelId="{549242F4-5D20-43D7-BB2A-1CA6ECF806AE}" type="presParOf" srcId="{1A786F78-EF5B-427E-8B47-12ECA6DE01C9}" destId="{1170BFA4-BEFF-429D-A254-173E279FF5C9}" srcOrd="0" destOrd="0" presId="urn:microsoft.com/office/officeart/2005/8/layout/hierarchy1"/>
    <dgm:cxn modelId="{786FCA96-9437-40D9-8465-249D4ECD76E7}" type="presParOf" srcId="{1A786F78-EF5B-427E-8B47-12ECA6DE01C9}" destId="{4F75B3E6-6FE8-4914-B50D-77C15E455C8C}" srcOrd="1" destOrd="0" presId="urn:microsoft.com/office/officeart/2005/8/layout/hierarchy1"/>
    <dgm:cxn modelId="{A3C7C6A2-F128-4BF7-B4A3-C76AA9E3DEF8}" type="presParOf" srcId="{98D89476-7BDC-474D-B2AF-97373A39DFC2}" destId="{C99F0F92-47AB-4F3D-AF41-0D399CE33B6A}" srcOrd="1" destOrd="0" presId="urn:microsoft.com/office/officeart/2005/8/layout/hierarchy1"/>
    <dgm:cxn modelId="{CE649856-468F-4291-89B5-DF5075D6D0B6}" type="presParOf" srcId="{C99F0F92-47AB-4F3D-AF41-0D399CE33B6A}" destId="{375FE59B-E616-46B0-92EF-F55777182B45}" srcOrd="0" destOrd="0" presId="urn:microsoft.com/office/officeart/2005/8/layout/hierarchy1"/>
    <dgm:cxn modelId="{5D6FB7B9-41D3-4529-AE9C-3F38507C3B7D}" type="presParOf" srcId="{C99F0F92-47AB-4F3D-AF41-0D399CE33B6A}" destId="{ED794644-BDD3-4FA5-8A03-540134402C8C}" srcOrd="1" destOrd="0" presId="urn:microsoft.com/office/officeart/2005/8/layout/hierarchy1"/>
    <dgm:cxn modelId="{607E33E6-1698-4662-8D56-64C144B17607}" type="presParOf" srcId="{ED794644-BDD3-4FA5-8A03-540134402C8C}" destId="{13DC84B0-52FA-4E55-8A0B-7049EE4C4F87}" srcOrd="0" destOrd="0" presId="urn:microsoft.com/office/officeart/2005/8/layout/hierarchy1"/>
    <dgm:cxn modelId="{9873B214-FAA6-4EE4-9178-95E6D83FBA32}" type="presParOf" srcId="{13DC84B0-52FA-4E55-8A0B-7049EE4C4F87}" destId="{39465883-10CE-47A1-90CE-4BAA2234896D}" srcOrd="0" destOrd="0" presId="urn:microsoft.com/office/officeart/2005/8/layout/hierarchy1"/>
    <dgm:cxn modelId="{BA9BCDC8-1DA7-4637-8E7E-D972EDC16B0B}" type="presParOf" srcId="{13DC84B0-52FA-4E55-8A0B-7049EE4C4F87}" destId="{427E183E-B7BC-41B4-825B-119766701184}" srcOrd="1" destOrd="0" presId="urn:microsoft.com/office/officeart/2005/8/layout/hierarchy1"/>
    <dgm:cxn modelId="{A0FDAD99-D56B-4B4B-938D-673456100E2C}" type="presParOf" srcId="{ED794644-BDD3-4FA5-8A03-540134402C8C}" destId="{F00806BA-736B-49F7-9936-58C5E0C07C60}" srcOrd="1" destOrd="0" presId="urn:microsoft.com/office/officeart/2005/8/layout/hierarchy1"/>
    <dgm:cxn modelId="{F62D242D-D004-4FE8-9673-E22EFDF34BC1}" type="presParOf" srcId="{F00806BA-736B-49F7-9936-58C5E0C07C60}" destId="{F7D72699-B1FF-401D-942B-568B3275E66B}" srcOrd="0" destOrd="0" presId="urn:microsoft.com/office/officeart/2005/8/layout/hierarchy1"/>
    <dgm:cxn modelId="{F164C4F8-973B-4867-8EE6-C7D153364CA9}" type="presParOf" srcId="{F00806BA-736B-49F7-9936-58C5E0C07C60}" destId="{5786DCB6-ED68-4B09-8DE9-0FEA41DFAABC}" srcOrd="1" destOrd="0" presId="urn:microsoft.com/office/officeart/2005/8/layout/hierarchy1"/>
    <dgm:cxn modelId="{97F3C6D6-FB3D-4409-A1DC-971C25E2E6F3}" type="presParOf" srcId="{5786DCB6-ED68-4B09-8DE9-0FEA41DFAABC}" destId="{E91B0567-86BB-422F-A5C3-44C60107BD5B}" srcOrd="0" destOrd="0" presId="urn:microsoft.com/office/officeart/2005/8/layout/hierarchy1"/>
    <dgm:cxn modelId="{DA5BBA72-0294-4B9E-B9FD-A8967F6F36C5}" type="presParOf" srcId="{E91B0567-86BB-422F-A5C3-44C60107BD5B}" destId="{2DCE37D5-D561-4C1D-95D8-5A43F0982EB7}" srcOrd="0" destOrd="0" presId="urn:microsoft.com/office/officeart/2005/8/layout/hierarchy1"/>
    <dgm:cxn modelId="{562126A7-C26E-4243-BDEB-3E57CA0BB6DE}" type="presParOf" srcId="{E91B0567-86BB-422F-A5C3-44C60107BD5B}" destId="{12518203-82B3-4373-A6B1-2713CA1D87E6}" srcOrd="1" destOrd="0" presId="urn:microsoft.com/office/officeart/2005/8/layout/hierarchy1"/>
    <dgm:cxn modelId="{C37B27A6-9C2A-4ED7-A54D-E2ABA0F264EB}" type="presParOf" srcId="{5786DCB6-ED68-4B09-8DE9-0FEA41DFAABC}" destId="{E77DE71A-3CC7-441B-A016-E621C2787EC6}" srcOrd="1" destOrd="0" presId="urn:microsoft.com/office/officeart/2005/8/layout/hierarchy1"/>
    <dgm:cxn modelId="{26962F29-1CCC-4DA1-A922-7E7093C596D6}" type="presParOf" srcId="{F00806BA-736B-49F7-9936-58C5E0C07C60}" destId="{CF63E3A1-E1C3-46A9-94A3-7F3F8AA5A2C9}" srcOrd="2" destOrd="0" presId="urn:microsoft.com/office/officeart/2005/8/layout/hierarchy1"/>
    <dgm:cxn modelId="{3635AC9E-D163-4B53-B524-906FA5C55EA4}" type="presParOf" srcId="{F00806BA-736B-49F7-9936-58C5E0C07C60}" destId="{80AD4114-86E6-4053-AFC9-34AA471F930A}" srcOrd="3" destOrd="0" presId="urn:microsoft.com/office/officeart/2005/8/layout/hierarchy1"/>
    <dgm:cxn modelId="{CE5ED973-F3ED-40B0-99BC-0D7EC8B544AE}" type="presParOf" srcId="{80AD4114-86E6-4053-AFC9-34AA471F930A}" destId="{F16AB566-356F-40E8-AEB3-6715836DBF22}" srcOrd="0" destOrd="0" presId="urn:microsoft.com/office/officeart/2005/8/layout/hierarchy1"/>
    <dgm:cxn modelId="{34F8321F-0E81-4957-8023-EBB2EBFB403C}" type="presParOf" srcId="{F16AB566-356F-40E8-AEB3-6715836DBF22}" destId="{EE3921FE-1EB9-4232-86C0-E8ED02518116}" srcOrd="0" destOrd="0" presId="urn:microsoft.com/office/officeart/2005/8/layout/hierarchy1"/>
    <dgm:cxn modelId="{1DC89B4F-0D1E-4A05-AEC5-7B0BE52638CD}" type="presParOf" srcId="{F16AB566-356F-40E8-AEB3-6715836DBF22}" destId="{AB90C2E2-6621-4FA4-A93B-BB99CDBCD01D}" srcOrd="1" destOrd="0" presId="urn:microsoft.com/office/officeart/2005/8/layout/hierarchy1"/>
    <dgm:cxn modelId="{C1192633-DD42-4A98-88B3-F0E669E62CF6}" type="presParOf" srcId="{80AD4114-86E6-4053-AFC9-34AA471F930A}" destId="{A877C0DA-9525-4421-A4E3-93B1BF652C51}" srcOrd="1" destOrd="0" presId="urn:microsoft.com/office/officeart/2005/8/layout/hierarchy1"/>
    <dgm:cxn modelId="{816C5494-2C46-4929-9582-5A254A1C6E05}" type="presParOf" srcId="{C99F0F92-47AB-4F3D-AF41-0D399CE33B6A}" destId="{480BECEA-ABAB-47F5-8669-F2864E488A25}" srcOrd="2" destOrd="0" presId="urn:microsoft.com/office/officeart/2005/8/layout/hierarchy1"/>
    <dgm:cxn modelId="{FF6532E2-8947-4972-A7BC-EFFA84E456A5}" type="presParOf" srcId="{C99F0F92-47AB-4F3D-AF41-0D399CE33B6A}" destId="{B3BD7DF0-E3D7-474E-8D6E-4AF6051D581D}" srcOrd="3" destOrd="0" presId="urn:microsoft.com/office/officeart/2005/8/layout/hierarchy1"/>
    <dgm:cxn modelId="{EE8F4A3D-6340-4AD6-831E-BD88B31383E1}" type="presParOf" srcId="{B3BD7DF0-E3D7-474E-8D6E-4AF6051D581D}" destId="{26A19A7B-B2B2-44ED-A8D9-043B6745D8BB}" srcOrd="0" destOrd="0" presId="urn:microsoft.com/office/officeart/2005/8/layout/hierarchy1"/>
    <dgm:cxn modelId="{80995B96-7B5C-4A26-8446-DEC37AA824F5}" type="presParOf" srcId="{26A19A7B-B2B2-44ED-A8D9-043B6745D8BB}" destId="{FD6AE611-15D5-4910-9289-99619CE130A7}" srcOrd="0" destOrd="0" presId="urn:microsoft.com/office/officeart/2005/8/layout/hierarchy1"/>
    <dgm:cxn modelId="{00E54FDC-B9F6-4153-902D-5B23F35FD6EF}" type="presParOf" srcId="{26A19A7B-B2B2-44ED-A8D9-043B6745D8BB}" destId="{4873B8E3-6833-43D3-A8A7-A15CC7A69A3F}" srcOrd="1" destOrd="0" presId="urn:microsoft.com/office/officeart/2005/8/layout/hierarchy1"/>
    <dgm:cxn modelId="{AD148CB7-C786-49AE-9E75-1147821BFE03}" type="presParOf" srcId="{B3BD7DF0-E3D7-474E-8D6E-4AF6051D581D}" destId="{2109D578-E871-47F1-B132-CE80AB97B9FA}" srcOrd="1" destOrd="0" presId="urn:microsoft.com/office/officeart/2005/8/layout/hierarchy1"/>
    <dgm:cxn modelId="{3032ED56-EC37-42FD-88A9-EBC1B49D0DF7}" type="presParOf" srcId="{C99F0F92-47AB-4F3D-AF41-0D399CE33B6A}" destId="{8D69A5D0-D6CD-4A43-8A81-36DA210AAE3B}" srcOrd="4" destOrd="0" presId="urn:microsoft.com/office/officeart/2005/8/layout/hierarchy1"/>
    <dgm:cxn modelId="{006D0070-B1E2-4EF9-B03D-6984D2927EDF}" type="presParOf" srcId="{C99F0F92-47AB-4F3D-AF41-0D399CE33B6A}" destId="{7C82B9FE-3D19-4001-BEFA-8547D20A552C}" srcOrd="5" destOrd="0" presId="urn:microsoft.com/office/officeart/2005/8/layout/hierarchy1"/>
    <dgm:cxn modelId="{15CE8C7C-3294-4F24-ACD3-6B6467BDE00C}" type="presParOf" srcId="{7C82B9FE-3D19-4001-BEFA-8547D20A552C}" destId="{F3884F32-5682-4A91-AB39-E2D86A3D09C6}" srcOrd="0" destOrd="0" presId="urn:microsoft.com/office/officeart/2005/8/layout/hierarchy1"/>
    <dgm:cxn modelId="{F54B462E-A12B-4953-91D1-5507FCD26DFA}" type="presParOf" srcId="{F3884F32-5682-4A91-AB39-E2D86A3D09C6}" destId="{6534BBD8-49D1-4773-9E28-B455D9F8CB0E}" srcOrd="0" destOrd="0" presId="urn:microsoft.com/office/officeart/2005/8/layout/hierarchy1"/>
    <dgm:cxn modelId="{17E1CD78-0B99-4444-A0A9-2F31227485CE}" type="presParOf" srcId="{F3884F32-5682-4A91-AB39-E2D86A3D09C6}" destId="{50D45C59-65F5-4C32-9F00-178BA53CEADD}" srcOrd="1" destOrd="0" presId="urn:microsoft.com/office/officeart/2005/8/layout/hierarchy1"/>
    <dgm:cxn modelId="{6625BE12-6E06-4E23-B42A-F7074F81228F}" type="presParOf" srcId="{7C82B9FE-3D19-4001-BEFA-8547D20A552C}" destId="{1064A67E-16AB-4A88-A2D5-928183CD58E9}" srcOrd="1" destOrd="0" presId="urn:microsoft.com/office/officeart/2005/8/layout/hierarchy1"/>
    <dgm:cxn modelId="{C14F03D4-F881-4C79-8C20-E5FB652B908C}" type="presParOf" srcId="{1064A67E-16AB-4A88-A2D5-928183CD58E9}" destId="{767DBEB2-767A-4FFB-B93B-7871F592337A}" srcOrd="0" destOrd="0" presId="urn:microsoft.com/office/officeart/2005/8/layout/hierarchy1"/>
    <dgm:cxn modelId="{F987E940-7F7E-449B-B3FD-E2584C426668}" type="presParOf" srcId="{1064A67E-16AB-4A88-A2D5-928183CD58E9}" destId="{D671D219-C487-4066-B5D9-06B6F871606D}" srcOrd="1" destOrd="0" presId="urn:microsoft.com/office/officeart/2005/8/layout/hierarchy1"/>
    <dgm:cxn modelId="{D8E5904D-87E6-4972-B509-2A33FBCFFDD0}" type="presParOf" srcId="{D671D219-C487-4066-B5D9-06B6F871606D}" destId="{8CE5194E-984B-4DD1-98CE-0A43D8CB1148}" srcOrd="0" destOrd="0" presId="urn:microsoft.com/office/officeart/2005/8/layout/hierarchy1"/>
    <dgm:cxn modelId="{93A18945-D960-400D-885B-6927B74567C6}" type="presParOf" srcId="{8CE5194E-984B-4DD1-98CE-0A43D8CB1148}" destId="{7D09869B-6136-40DC-96F3-2E9F2F207354}" srcOrd="0" destOrd="0" presId="urn:microsoft.com/office/officeart/2005/8/layout/hierarchy1"/>
    <dgm:cxn modelId="{27D258F7-7B59-4C4F-B825-73C7CEDC2CE6}" type="presParOf" srcId="{8CE5194E-984B-4DD1-98CE-0A43D8CB1148}" destId="{E28469D6-52DF-4DF3-8E53-C1D64BD2A3F4}" srcOrd="1" destOrd="0" presId="urn:microsoft.com/office/officeart/2005/8/layout/hierarchy1"/>
    <dgm:cxn modelId="{2E74C819-9325-408B-88BF-9B8C51A3A571}" type="presParOf" srcId="{D671D219-C487-4066-B5D9-06B6F871606D}" destId="{84FCFA67-3B40-4B1A-939F-E15028D4BA9E}" srcOrd="1" destOrd="0" presId="urn:microsoft.com/office/officeart/2005/8/layout/hierarchy1"/>
    <dgm:cxn modelId="{9F3F476D-066A-4B1B-8315-CA07D7C3F32A}" type="presParOf" srcId="{84FCFA67-3B40-4B1A-939F-E15028D4BA9E}" destId="{CF70847C-8B9E-42AD-B920-FB2596C4536B}" srcOrd="0" destOrd="0" presId="urn:microsoft.com/office/officeart/2005/8/layout/hierarchy1"/>
    <dgm:cxn modelId="{8BB819F1-E6DE-42D6-9D92-CC929BF9DDC3}" type="presParOf" srcId="{84FCFA67-3B40-4B1A-939F-E15028D4BA9E}" destId="{CD76E5BF-C394-4B5B-BD83-8978F5847BD5}" srcOrd="1" destOrd="0" presId="urn:microsoft.com/office/officeart/2005/8/layout/hierarchy1"/>
    <dgm:cxn modelId="{1097E244-A0A3-4500-853F-5CCF5E70DECB}" type="presParOf" srcId="{CD76E5BF-C394-4B5B-BD83-8978F5847BD5}" destId="{0D1445BA-AA4A-4C08-B3D7-921A76906D40}" srcOrd="0" destOrd="0" presId="urn:microsoft.com/office/officeart/2005/8/layout/hierarchy1"/>
    <dgm:cxn modelId="{1CF1A134-30F9-4F04-9F56-2C3A0EEC334A}" type="presParOf" srcId="{0D1445BA-AA4A-4C08-B3D7-921A76906D40}" destId="{1146D55D-0BBD-4362-8F47-BE860690F0CB}" srcOrd="0" destOrd="0" presId="urn:microsoft.com/office/officeart/2005/8/layout/hierarchy1"/>
    <dgm:cxn modelId="{3CC1C352-BCB7-49CC-8F40-6591DBDC3DD1}" type="presParOf" srcId="{0D1445BA-AA4A-4C08-B3D7-921A76906D40}" destId="{535CB895-4B10-43EA-A135-EE26A4858F36}" srcOrd="1" destOrd="0" presId="urn:microsoft.com/office/officeart/2005/8/layout/hierarchy1"/>
    <dgm:cxn modelId="{3C8FE63B-5AD2-462B-A75D-F9873AF12D26}" type="presParOf" srcId="{CD76E5BF-C394-4B5B-BD83-8978F5847BD5}" destId="{A2FC0C7A-0224-47C9-A1C0-2B9ECE57B102}" srcOrd="1" destOrd="0" presId="urn:microsoft.com/office/officeart/2005/8/layout/hierarchy1"/>
    <dgm:cxn modelId="{E96F7597-B8FE-471C-B087-DD3F5096A3BB}" type="presParOf" srcId="{84FCFA67-3B40-4B1A-939F-E15028D4BA9E}" destId="{5F726F6B-11A5-423A-9E08-A60D8E8D05CB}" srcOrd="2" destOrd="0" presId="urn:microsoft.com/office/officeart/2005/8/layout/hierarchy1"/>
    <dgm:cxn modelId="{7045B987-56F4-42C1-8142-24BB4487C0FE}" type="presParOf" srcId="{84FCFA67-3B40-4B1A-939F-E15028D4BA9E}" destId="{186EC5F0-85A0-4851-B7F3-C9E53C64435F}" srcOrd="3" destOrd="0" presId="urn:microsoft.com/office/officeart/2005/8/layout/hierarchy1"/>
    <dgm:cxn modelId="{212E4F6F-A08B-4F09-BEE6-318824C3D297}" type="presParOf" srcId="{186EC5F0-85A0-4851-B7F3-C9E53C64435F}" destId="{1B520AFE-561B-4B60-95DA-B7A22A431657}" srcOrd="0" destOrd="0" presId="urn:microsoft.com/office/officeart/2005/8/layout/hierarchy1"/>
    <dgm:cxn modelId="{5E2DEDF8-26E8-475A-9B86-173A8C845D8C}" type="presParOf" srcId="{1B520AFE-561B-4B60-95DA-B7A22A431657}" destId="{168372E1-0D49-495F-AFA8-58B9B69BC286}" srcOrd="0" destOrd="0" presId="urn:microsoft.com/office/officeart/2005/8/layout/hierarchy1"/>
    <dgm:cxn modelId="{595828BF-8348-4D04-9B37-FB38F25A6A25}" type="presParOf" srcId="{1B520AFE-561B-4B60-95DA-B7A22A431657}" destId="{9DED3BF9-4A5F-4C12-ACCE-A797E12443C8}" srcOrd="1" destOrd="0" presId="urn:microsoft.com/office/officeart/2005/8/layout/hierarchy1"/>
    <dgm:cxn modelId="{3E85CA3C-BDE3-4FA3-AD26-5EB75E2011FE}" type="presParOf" srcId="{186EC5F0-85A0-4851-B7F3-C9E53C64435F}" destId="{341B6244-C8BF-4C84-B903-832F8E51C3B1}" srcOrd="1" destOrd="0" presId="urn:microsoft.com/office/officeart/2005/8/layout/hierarchy1"/>
    <dgm:cxn modelId="{72A94A88-2F64-4462-95E1-DC837A3252CA}" type="presParOf" srcId="{1064A67E-16AB-4A88-A2D5-928183CD58E9}" destId="{4A3DE2CF-BC05-424E-902B-DD79AA7F66CB}" srcOrd="2" destOrd="0" presId="urn:microsoft.com/office/officeart/2005/8/layout/hierarchy1"/>
    <dgm:cxn modelId="{0FE9A3CA-D78F-41E1-9264-4E026EC48C20}" type="presParOf" srcId="{1064A67E-16AB-4A88-A2D5-928183CD58E9}" destId="{4373BFD8-931D-4D5A-A6F9-9D176858F755}" srcOrd="3" destOrd="0" presId="urn:microsoft.com/office/officeart/2005/8/layout/hierarchy1"/>
    <dgm:cxn modelId="{3B737FD4-E11F-48CF-A8D4-8C5EDFE92E8C}" type="presParOf" srcId="{4373BFD8-931D-4D5A-A6F9-9D176858F755}" destId="{83D7AA90-FD1D-434E-B02C-4411B2048256}" srcOrd="0" destOrd="0" presId="urn:microsoft.com/office/officeart/2005/8/layout/hierarchy1"/>
    <dgm:cxn modelId="{3B517BED-AF1D-48A1-83FA-2EF1FCBAEED5}" type="presParOf" srcId="{83D7AA90-FD1D-434E-B02C-4411B2048256}" destId="{4135D0EA-BB57-4226-AFB9-A703831BB395}" srcOrd="0" destOrd="0" presId="urn:microsoft.com/office/officeart/2005/8/layout/hierarchy1"/>
    <dgm:cxn modelId="{740FFE88-5B9D-4395-8D53-87BA7B57DCF5}" type="presParOf" srcId="{83D7AA90-FD1D-434E-B02C-4411B2048256}" destId="{38BB34A5-527B-454E-82D1-5FAEB903DE2B}" srcOrd="1" destOrd="0" presId="urn:microsoft.com/office/officeart/2005/8/layout/hierarchy1"/>
    <dgm:cxn modelId="{E21CF2AC-EDC3-4A89-AC91-AE4ADA8E01C4}" type="presParOf" srcId="{4373BFD8-931D-4D5A-A6F9-9D176858F755}" destId="{D22129F0-A0C5-41F7-B69E-AC568A2A6056}" srcOrd="1" destOrd="0" presId="urn:microsoft.com/office/officeart/2005/8/layout/hierarchy1"/>
    <dgm:cxn modelId="{37561EF2-1516-4CB4-B1F9-464217844204}" type="presParOf" srcId="{D22129F0-A0C5-41F7-B69E-AC568A2A6056}" destId="{0502E874-F58E-4F34-90C1-FDEBFE1F3E86}" srcOrd="0" destOrd="0" presId="urn:microsoft.com/office/officeart/2005/8/layout/hierarchy1"/>
    <dgm:cxn modelId="{A7E803F7-AFAA-474C-967B-84719899E224}" type="presParOf" srcId="{D22129F0-A0C5-41F7-B69E-AC568A2A6056}" destId="{AC6F5A31-F61F-443C-8A28-11A207F37B8A}" srcOrd="1" destOrd="0" presId="urn:microsoft.com/office/officeart/2005/8/layout/hierarchy1"/>
    <dgm:cxn modelId="{A0E5E864-5608-4E37-A517-25CF84C98F7D}" type="presParOf" srcId="{AC6F5A31-F61F-443C-8A28-11A207F37B8A}" destId="{15EF1242-A415-46D9-909B-8E617B22F119}" srcOrd="0" destOrd="0" presId="urn:microsoft.com/office/officeart/2005/8/layout/hierarchy1"/>
    <dgm:cxn modelId="{68C1E8CC-6E28-4F9F-9768-EC15A3F1F937}" type="presParOf" srcId="{15EF1242-A415-46D9-909B-8E617B22F119}" destId="{2EF5CC5E-C327-4399-B838-1DF681C204E4}" srcOrd="0" destOrd="0" presId="urn:microsoft.com/office/officeart/2005/8/layout/hierarchy1"/>
    <dgm:cxn modelId="{0171EBED-E360-4274-8B96-4D8A9A66F18C}" type="presParOf" srcId="{15EF1242-A415-46D9-909B-8E617B22F119}" destId="{6334D21D-08C8-4A53-81F3-AAC932DF69A4}" srcOrd="1" destOrd="0" presId="urn:microsoft.com/office/officeart/2005/8/layout/hierarchy1"/>
    <dgm:cxn modelId="{E9F03A26-CB22-4AF8-80E4-5FF48F0F56CD}" type="presParOf" srcId="{AC6F5A31-F61F-443C-8A28-11A207F37B8A}" destId="{43141D95-37D9-4574-9DEC-564DB16C355E}" srcOrd="1" destOrd="0" presId="urn:microsoft.com/office/officeart/2005/8/layout/hierarchy1"/>
    <dgm:cxn modelId="{7EB40EEC-1759-41A0-91AA-1613D21436F6}" type="presParOf" srcId="{C99F0F92-47AB-4F3D-AF41-0D399CE33B6A}" destId="{2E101D47-6F3A-4293-A4DD-C84BDF961589}" srcOrd="6" destOrd="0" presId="urn:microsoft.com/office/officeart/2005/8/layout/hierarchy1"/>
    <dgm:cxn modelId="{23CE1F85-3F3F-4FE1-8174-F22F78E65080}" type="presParOf" srcId="{C99F0F92-47AB-4F3D-AF41-0D399CE33B6A}" destId="{8312060F-4540-471A-A857-3C420297B7D6}" srcOrd="7" destOrd="0" presId="urn:microsoft.com/office/officeart/2005/8/layout/hierarchy1"/>
    <dgm:cxn modelId="{7A1B224C-5F61-4B06-BD3A-62AC26BEC010}" type="presParOf" srcId="{8312060F-4540-471A-A857-3C420297B7D6}" destId="{7BE99A14-E43F-4C78-95C0-3F7DF03642CC}" srcOrd="0" destOrd="0" presId="urn:microsoft.com/office/officeart/2005/8/layout/hierarchy1"/>
    <dgm:cxn modelId="{F84FE93D-B734-4FAF-81E8-52ADF8834574}" type="presParOf" srcId="{7BE99A14-E43F-4C78-95C0-3F7DF03642CC}" destId="{25C24598-20C1-4AD4-AEA3-FD1F867C5263}" srcOrd="0" destOrd="0" presId="urn:microsoft.com/office/officeart/2005/8/layout/hierarchy1"/>
    <dgm:cxn modelId="{D70692AC-B861-45A3-B0E8-FC6D5124BA09}" type="presParOf" srcId="{7BE99A14-E43F-4C78-95C0-3F7DF03642CC}" destId="{E8448C44-3C26-47EF-94D7-8D392534CC3F}" srcOrd="1" destOrd="0" presId="urn:microsoft.com/office/officeart/2005/8/layout/hierarchy1"/>
    <dgm:cxn modelId="{36BA9731-D07B-4226-AD25-31ADE07A8208}" type="presParOf" srcId="{8312060F-4540-471A-A857-3C420297B7D6}" destId="{602AD50D-4FF6-47CE-9191-52E458938684}" srcOrd="1" destOrd="0" presId="urn:microsoft.com/office/officeart/2005/8/layout/hierarchy1"/>
    <dgm:cxn modelId="{9CD783C1-4C70-4F12-9FF8-829BA07B038B}" type="presParOf" srcId="{71AA8987-9D5C-43F9-BC83-04F5005F08AE}" destId="{B62EEE6F-E48E-414A-98D0-A711A970B046}" srcOrd="1" destOrd="0" presId="urn:microsoft.com/office/officeart/2005/8/layout/hierarchy1"/>
    <dgm:cxn modelId="{8291B77A-033F-4F6C-9C07-353762DAF9DD}" type="presParOf" srcId="{B62EEE6F-E48E-414A-98D0-A711A970B046}" destId="{DC51805E-38F8-4F86-866D-0764DF1D9EF0}" srcOrd="0" destOrd="0" presId="urn:microsoft.com/office/officeart/2005/8/layout/hierarchy1"/>
    <dgm:cxn modelId="{F051627A-008C-47E6-9B58-72FDAB9A1663}" type="presParOf" srcId="{DC51805E-38F8-4F86-866D-0764DF1D9EF0}" destId="{D3E9C18F-395B-46F7-BB93-AF6F45E916B1}" srcOrd="0" destOrd="0" presId="urn:microsoft.com/office/officeart/2005/8/layout/hierarchy1"/>
    <dgm:cxn modelId="{C4C7435C-11DA-4202-850A-BF505E192E9B}" type="presParOf" srcId="{DC51805E-38F8-4F86-866D-0764DF1D9EF0}" destId="{FBC1BCC7-0F74-4D5E-B16B-9EAF21665C6C}" srcOrd="1" destOrd="0" presId="urn:microsoft.com/office/officeart/2005/8/layout/hierarchy1"/>
    <dgm:cxn modelId="{2009206A-F030-498C-918C-0AAC31B2C2FA}" type="presParOf" srcId="{B62EEE6F-E48E-414A-98D0-A711A970B046}" destId="{AF2D3548-EBDC-4140-A662-CDBB18B778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51889-1C64-4CAC-9531-D9A51FB2DED7}">
      <dsp:nvSpPr>
        <dsp:cNvPr id="0" name=""/>
        <dsp:cNvSpPr/>
      </dsp:nvSpPr>
      <dsp:spPr>
        <a:xfrm>
          <a:off x="6362772" y="4302280"/>
          <a:ext cx="589247" cy="397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468"/>
              </a:lnTo>
              <a:lnTo>
                <a:pt x="589247" y="293468"/>
              </a:lnTo>
              <a:lnTo>
                <a:pt x="589247" y="3970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C3074-F520-4B32-9ADE-39DD430ADA98}">
      <dsp:nvSpPr>
        <dsp:cNvPr id="0" name=""/>
        <dsp:cNvSpPr/>
      </dsp:nvSpPr>
      <dsp:spPr>
        <a:xfrm>
          <a:off x="4215801" y="4302280"/>
          <a:ext cx="2146971" cy="330079"/>
        </a:xfrm>
        <a:custGeom>
          <a:avLst/>
          <a:gdLst/>
          <a:ahLst/>
          <a:cxnLst/>
          <a:rect l="0" t="0" r="0" b="0"/>
          <a:pathLst>
            <a:path>
              <a:moveTo>
                <a:pt x="2146971" y="0"/>
              </a:moveTo>
              <a:lnTo>
                <a:pt x="2146971" y="226504"/>
              </a:lnTo>
              <a:lnTo>
                <a:pt x="0" y="226504"/>
              </a:lnTo>
              <a:lnTo>
                <a:pt x="0" y="33007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98536-CC8F-4298-AAC8-D12659E79C13}">
      <dsp:nvSpPr>
        <dsp:cNvPr id="0" name=""/>
        <dsp:cNvSpPr/>
      </dsp:nvSpPr>
      <dsp:spPr>
        <a:xfrm>
          <a:off x="5723626" y="3260201"/>
          <a:ext cx="639146" cy="332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541"/>
              </a:lnTo>
              <a:lnTo>
                <a:pt x="639146" y="228541"/>
              </a:lnTo>
              <a:lnTo>
                <a:pt x="639146" y="33211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66135-B648-4111-AE5C-F6836747FEE8}">
      <dsp:nvSpPr>
        <dsp:cNvPr id="0" name=""/>
        <dsp:cNvSpPr/>
      </dsp:nvSpPr>
      <dsp:spPr>
        <a:xfrm>
          <a:off x="4644382" y="3260201"/>
          <a:ext cx="1079244" cy="308276"/>
        </a:xfrm>
        <a:custGeom>
          <a:avLst/>
          <a:gdLst/>
          <a:ahLst/>
          <a:cxnLst/>
          <a:rect l="0" t="0" r="0" b="0"/>
          <a:pathLst>
            <a:path>
              <a:moveTo>
                <a:pt x="1079244" y="0"/>
              </a:moveTo>
              <a:lnTo>
                <a:pt x="1079244" y="204701"/>
              </a:lnTo>
              <a:lnTo>
                <a:pt x="0" y="204701"/>
              </a:lnTo>
              <a:lnTo>
                <a:pt x="0" y="3082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DA543-EED5-4A74-9DD9-B3EAFECAA4C1}">
      <dsp:nvSpPr>
        <dsp:cNvPr id="0" name=""/>
        <dsp:cNvSpPr/>
      </dsp:nvSpPr>
      <dsp:spPr>
        <a:xfrm>
          <a:off x="4863594" y="2233010"/>
          <a:ext cx="860032" cy="317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654"/>
              </a:lnTo>
              <a:lnTo>
                <a:pt x="860032" y="213654"/>
              </a:lnTo>
              <a:lnTo>
                <a:pt x="860032" y="3172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3D202-56B1-469B-BD5F-B65E6D535690}">
      <dsp:nvSpPr>
        <dsp:cNvPr id="0" name=""/>
        <dsp:cNvSpPr/>
      </dsp:nvSpPr>
      <dsp:spPr>
        <a:xfrm>
          <a:off x="2060032" y="3243311"/>
          <a:ext cx="1214288" cy="349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31"/>
              </a:lnTo>
              <a:lnTo>
                <a:pt x="1214288" y="245431"/>
              </a:lnTo>
              <a:lnTo>
                <a:pt x="1214288" y="34900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BC6F9-AF53-4DCD-BCE6-F5231DF6E4EC}">
      <dsp:nvSpPr>
        <dsp:cNvPr id="0" name=""/>
        <dsp:cNvSpPr/>
      </dsp:nvSpPr>
      <dsp:spPr>
        <a:xfrm>
          <a:off x="1376778" y="3243311"/>
          <a:ext cx="683253" cy="325166"/>
        </a:xfrm>
        <a:custGeom>
          <a:avLst/>
          <a:gdLst/>
          <a:ahLst/>
          <a:cxnLst/>
          <a:rect l="0" t="0" r="0" b="0"/>
          <a:pathLst>
            <a:path>
              <a:moveTo>
                <a:pt x="683253" y="0"/>
              </a:moveTo>
              <a:lnTo>
                <a:pt x="683253" y="221591"/>
              </a:lnTo>
              <a:lnTo>
                <a:pt x="0" y="221591"/>
              </a:lnTo>
              <a:lnTo>
                <a:pt x="0" y="3251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F8ABE2-DCE1-434C-99E7-6F5F478DD6EF}">
      <dsp:nvSpPr>
        <dsp:cNvPr id="0" name=""/>
        <dsp:cNvSpPr/>
      </dsp:nvSpPr>
      <dsp:spPr>
        <a:xfrm>
          <a:off x="2060032" y="2233010"/>
          <a:ext cx="2803562" cy="300339"/>
        </a:xfrm>
        <a:custGeom>
          <a:avLst/>
          <a:gdLst/>
          <a:ahLst/>
          <a:cxnLst/>
          <a:rect l="0" t="0" r="0" b="0"/>
          <a:pathLst>
            <a:path>
              <a:moveTo>
                <a:pt x="2803562" y="0"/>
              </a:moveTo>
              <a:lnTo>
                <a:pt x="2803562" y="196764"/>
              </a:lnTo>
              <a:lnTo>
                <a:pt x="0" y="196764"/>
              </a:lnTo>
              <a:lnTo>
                <a:pt x="0" y="3003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281B4-CCE7-4CAE-B201-F25DEBA152EB}">
      <dsp:nvSpPr>
        <dsp:cNvPr id="0" name=""/>
        <dsp:cNvSpPr/>
      </dsp:nvSpPr>
      <dsp:spPr>
        <a:xfrm>
          <a:off x="2805870" y="1173054"/>
          <a:ext cx="2057724" cy="349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418"/>
              </a:lnTo>
              <a:lnTo>
                <a:pt x="2057724" y="246418"/>
              </a:lnTo>
              <a:lnTo>
                <a:pt x="2057724" y="34999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33193-B188-4458-BC6E-AA1639EA923A}">
      <dsp:nvSpPr>
        <dsp:cNvPr id="0" name=""/>
        <dsp:cNvSpPr/>
      </dsp:nvSpPr>
      <dsp:spPr>
        <a:xfrm>
          <a:off x="2333823" y="1173054"/>
          <a:ext cx="472047" cy="349993"/>
        </a:xfrm>
        <a:custGeom>
          <a:avLst/>
          <a:gdLst/>
          <a:ahLst/>
          <a:cxnLst/>
          <a:rect l="0" t="0" r="0" b="0"/>
          <a:pathLst>
            <a:path>
              <a:moveTo>
                <a:pt x="472047" y="0"/>
              </a:moveTo>
              <a:lnTo>
                <a:pt x="472047" y="246418"/>
              </a:lnTo>
              <a:lnTo>
                <a:pt x="0" y="246418"/>
              </a:lnTo>
              <a:lnTo>
                <a:pt x="0" y="34999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70385-B977-491A-8658-13323986FAEB}">
      <dsp:nvSpPr>
        <dsp:cNvPr id="0" name=""/>
        <dsp:cNvSpPr/>
      </dsp:nvSpPr>
      <dsp:spPr>
        <a:xfrm>
          <a:off x="-124227" y="113030"/>
          <a:ext cx="5860196" cy="1060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D50B7-A4D4-492E-9ECD-B1A91809EE99}">
      <dsp:nvSpPr>
        <dsp:cNvPr id="0" name=""/>
        <dsp:cNvSpPr/>
      </dsp:nvSpPr>
      <dsp:spPr>
        <a:xfrm>
          <a:off x="0" y="231047"/>
          <a:ext cx="5860196" cy="1060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hlinkClick xmlns:r="http://schemas.openxmlformats.org/officeDocument/2006/relationships" r:id="" action="ppaction://noaction"/>
            </a:rPr>
            <a:t>Uobičajena procedura</a:t>
          </a:r>
          <a:endParaRPr lang="hr-HR" sz="2400" kern="1200" dirty="0"/>
        </a:p>
      </dsp:txBody>
      <dsp:txXfrm>
        <a:off x="31047" y="262094"/>
        <a:ext cx="5798102" cy="997929"/>
      </dsp:txXfrm>
    </dsp:sp>
    <dsp:sp modelId="{C6467B55-CD5C-49F9-8625-D920B9747CB4}">
      <dsp:nvSpPr>
        <dsp:cNvPr id="0" name=""/>
        <dsp:cNvSpPr/>
      </dsp:nvSpPr>
      <dsp:spPr>
        <a:xfrm>
          <a:off x="1540834" y="1523047"/>
          <a:ext cx="1585977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40EB8-97B2-47DB-A134-517B30EFB72C}">
      <dsp:nvSpPr>
        <dsp:cNvPr id="0" name=""/>
        <dsp:cNvSpPr/>
      </dsp:nvSpPr>
      <dsp:spPr>
        <a:xfrm>
          <a:off x="1665062" y="1641064"/>
          <a:ext cx="1585977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Odmah zaustaviti i prekinuti nasilno ponašanje</a:t>
          </a:r>
        </a:p>
      </dsp:txBody>
      <dsp:txXfrm>
        <a:off x="1685856" y="1661858"/>
        <a:ext cx="1544389" cy="668374"/>
      </dsp:txXfrm>
    </dsp:sp>
    <dsp:sp modelId="{47CCB6D3-1122-435A-B694-D4AB3780169E}">
      <dsp:nvSpPr>
        <dsp:cNvPr id="0" name=""/>
        <dsp:cNvSpPr/>
      </dsp:nvSpPr>
      <dsp:spPr>
        <a:xfrm>
          <a:off x="3703907" y="1523047"/>
          <a:ext cx="2319373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0D063-2DFE-40CE-B427-7270070BA8CD}">
      <dsp:nvSpPr>
        <dsp:cNvPr id="0" name=""/>
        <dsp:cNvSpPr/>
      </dsp:nvSpPr>
      <dsp:spPr>
        <a:xfrm>
          <a:off x="3828135" y="1641064"/>
          <a:ext cx="2319373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Odmah obaviti razgovor s učenicima ili čim to bude moguće (nazočni učitelj, dežurni učitelj, razrednik, stručni suradnik)</a:t>
          </a:r>
        </a:p>
      </dsp:txBody>
      <dsp:txXfrm>
        <a:off x="3848929" y="1661858"/>
        <a:ext cx="2277785" cy="668374"/>
      </dsp:txXfrm>
    </dsp:sp>
    <dsp:sp modelId="{84AA59E6-4B71-4031-8021-0BA52909AF87}">
      <dsp:nvSpPr>
        <dsp:cNvPr id="0" name=""/>
        <dsp:cNvSpPr/>
      </dsp:nvSpPr>
      <dsp:spPr>
        <a:xfrm>
          <a:off x="1501006" y="2533349"/>
          <a:ext cx="1118050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760F6-DF93-4F38-B1DE-3DDD295F4216}">
      <dsp:nvSpPr>
        <dsp:cNvPr id="0" name=""/>
        <dsp:cNvSpPr/>
      </dsp:nvSpPr>
      <dsp:spPr>
        <a:xfrm>
          <a:off x="1625234" y="2651365"/>
          <a:ext cx="1118050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Učenik koji je doživio nasilje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-žrtva-</a:t>
          </a:r>
        </a:p>
      </dsp:txBody>
      <dsp:txXfrm>
        <a:off x="1646028" y="2672159"/>
        <a:ext cx="1076462" cy="668374"/>
      </dsp:txXfrm>
    </dsp:sp>
    <dsp:sp modelId="{9D3334FC-9012-48C9-B35B-872549CBDCF1}">
      <dsp:nvSpPr>
        <dsp:cNvPr id="0" name=""/>
        <dsp:cNvSpPr/>
      </dsp:nvSpPr>
      <dsp:spPr>
        <a:xfrm>
          <a:off x="283163" y="3568477"/>
          <a:ext cx="2187231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898AE-CF4F-4EFE-A705-C9AD1E214D7F}">
      <dsp:nvSpPr>
        <dsp:cNvPr id="0" name=""/>
        <dsp:cNvSpPr/>
      </dsp:nvSpPr>
      <dsp:spPr>
        <a:xfrm>
          <a:off x="407390" y="3686494"/>
          <a:ext cx="2187231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Savjetodavna i stručna pomoć učeniku (razrednik, stručni suradnik, po potrebi liječnik ili vanjske institucije)</a:t>
          </a:r>
        </a:p>
      </dsp:txBody>
      <dsp:txXfrm>
        <a:off x="428184" y="3707288"/>
        <a:ext cx="2145643" cy="668374"/>
      </dsp:txXfrm>
    </dsp:sp>
    <dsp:sp modelId="{668E4EA4-3F05-4339-B775-EC613DE54088}">
      <dsp:nvSpPr>
        <dsp:cNvPr id="0" name=""/>
        <dsp:cNvSpPr/>
      </dsp:nvSpPr>
      <dsp:spPr>
        <a:xfrm>
          <a:off x="2715294" y="3592318"/>
          <a:ext cx="1118050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0E94B-6505-48BF-B492-E8FB7DA914DF}">
      <dsp:nvSpPr>
        <dsp:cNvPr id="0" name=""/>
        <dsp:cNvSpPr/>
      </dsp:nvSpPr>
      <dsp:spPr>
        <a:xfrm>
          <a:off x="2839522" y="3710334"/>
          <a:ext cx="1118050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Obavijestiti roditelje i izvijestiti ih o poduzetom</a:t>
          </a:r>
        </a:p>
      </dsp:txBody>
      <dsp:txXfrm>
        <a:off x="2860316" y="3731128"/>
        <a:ext cx="1076462" cy="668374"/>
      </dsp:txXfrm>
    </dsp:sp>
    <dsp:sp modelId="{4B6C1FFE-671F-4E1D-B7E6-E0CD78F9E2B5}">
      <dsp:nvSpPr>
        <dsp:cNvPr id="0" name=""/>
        <dsp:cNvSpPr/>
      </dsp:nvSpPr>
      <dsp:spPr>
        <a:xfrm>
          <a:off x="5164601" y="2550239"/>
          <a:ext cx="1118050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87297-DFA2-438A-AEB1-42E751CF1EA8}">
      <dsp:nvSpPr>
        <dsp:cNvPr id="0" name=""/>
        <dsp:cNvSpPr/>
      </dsp:nvSpPr>
      <dsp:spPr>
        <a:xfrm>
          <a:off x="5288829" y="2668255"/>
          <a:ext cx="1118050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Učenik koji se nasilno ponašao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/>
            <a:t>-počinitelj-</a:t>
          </a:r>
        </a:p>
      </dsp:txBody>
      <dsp:txXfrm>
        <a:off x="5309623" y="2689049"/>
        <a:ext cx="1076462" cy="668374"/>
      </dsp:txXfrm>
    </dsp:sp>
    <dsp:sp modelId="{4FD0E7BE-41B6-46BC-8F02-9334F373A0CA}">
      <dsp:nvSpPr>
        <dsp:cNvPr id="0" name=""/>
        <dsp:cNvSpPr/>
      </dsp:nvSpPr>
      <dsp:spPr>
        <a:xfrm>
          <a:off x="4085356" y="3568477"/>
          <a:ext cx="1118050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D166B-F271-487B-A315-B536063A8688}">
      <dsp:nvSpPr>
        <dsp:cNvPr id="0" name=""/>
        <dsp:cNvSpPr/>
      </dsp:nvSpPr>
      <dsp:spPr>
        <a:xfrm>
          <a:off x="4209584" y="3686494"/>
          <a:ext cx="1118050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Obaviti razgovor s ciljem modifikacije ponašanja</a:t>
          </a:r>
        </a:p>
      </dsp:txBody>
      <dsp:txXfrm>
        <a:off x="4230378" y="3707288"/>
        <a:ext cx="1076462" cy="668374"/>
      </dsp:txXfrm>
    </dsp:sp>
    <dsp:sp modelId="{93FA19DE-8E26-4867-8D08-966C32407B1F}">
      <dsp:nvSpPr>
        <dsp:cNvPr id="0" name=""/>
        <dsp:cNvSpPr/>
      </dsp:nvSpPr>
      <dsp:spPr>
        <a:xfrm>
          <a:off x="5482710" y="3592318"/>
          <a:ext cx="1760124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26D2A-BCDC-4A58-8A90-B0A025C9CCD5}">
      <dsp:nvSpPr>
        <dsp:cNvPr id="0" name=""/>
        <dsp:cNvSpPr/>
      </dsp:nvSpPr>
      <dsp:spPr>
        <a:xfrm>
          <a:off x="5606938" y="3710334"/>
          <a:ext cx="1760124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Pozvati roditelje i upoznati ih s neprihvatljivošću i štetnosti takvog ponašanja</a:t>
          </a:r>
        </a:p>
      </dsp:txBody>
      <dsp:txXfrm>
        <a:off x="5627732" y="3731128"/>
        <a:ext cx="1718536" cy="668374"/>
      </dsp:txXfrm>
    </dsp:sp>
    <dsp:sp modelId="{523C77E3-6D5A-4886-B53E-7B2E57C3D670}">
      <dsp:nvSpPr>
        <dsp:cNvPr id="0" name=""/>
        <dsp:cNvSpPr/>
      </dsp:nvSpPr>
      <dsp:spPr>
        <a:xfrm>
          <a:off x="3148397" y="4632360"/>
          <a:ext cx="2134806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22298-C345-431F-B4E5-204533834991}">
      <dsp:nvSpPr>
        <dsp:cNvPr id="0" name=""/>
        <dsp:cNvSpPr/>
      </dsp:nvSpPr>
      <dsp:spPr>
        <a:xfrm>
          <a:off x="3272625" y="4750376"/>
          <a:ext cx="2134806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Savjetovanje i stručna pomoć unutar škole učeniku i roditeljima (ili izvan škole)</a:t>
          </a:r>
        </a:p>
      </dsp:txBody>
      <dsp:txXfrm>
        <a:off x="3293419" y="4771170"/>
        <a:ext cx="2093218" cy="668374"/>
      </dsp:txXfrm>
    </dsp:sp>
    <dsp:sp modelId="{6CA76EE6-C3ED-49D8-A506-25DF441AB4C4}">
      <dsp:nvSpPr>
        <dsp:cNvPr id="0" name=""/>
        <dsp:cNvSpPr/>
      </dsp:nvSpPr>
      <dsp:spPr>
        <a:xfrm>
          <a:off x="5893874" y="4699323"/>
          <a:ext cx="2116291" cy="709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9A1A6-7702-40A3-BB45-9584BA4EFA79}">
      <dsp:nvSpPr>
        <dsp:cNvPr id="0" name=""/>
        <dsp:cNvSpPr/>
      </dsp:nvSpPr>
      <dsp:spPr>
        <a:xfrm>
          <a:off x="6018102" y="4817340"/>
          <a:ext cx="2116291" cy="709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Upoznati ih s obvezom škole da prijavi slučaj nadležnim institucijama</a:t>
          </a:r>
        </a:p>
      </dsp:txBody>
      <dsp:txXfrm>
        <a:off x="6038896" y="4838134"/>
        <a:ext cx="2074703" cy="668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01D47-6F3A-4293-A4DD-C84BDF961589}">
      <dsp:nvSpPr>
        <dsp:cNvPr id="0" name=""/>
        <dsp:cNvSpPr/>
      </dsp:nvSpPr>
      <dsp:spPr>
        <a:xfrm>
          <a:off x="2945570" y="1774747"/>
          <a:ext cx="2530049" cy="246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77"/>
              </a:lnTo>
              <a:lnTo>
                <a:pt x="2530049" y="139277"/>
              </a:lnTo>
              <a:lnTo>
                <a:pt x="2530049" y="24697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2E874-F58E-4F34-90C1-FDEBFE1F3E86}">
      <dsp:nvSpPr>
        <dsp:cNvPr id="0" name=""/>
        <dsp:cNvSpPr/>
      </dsp:nvSpPr>
      <dsp:spPr>
        <a:xfrm>
          <a:off x="5719458" y="4741756"/>
          <a:ext cx="132630" cy="517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247"/>
              </a:lnTo>
              <a:lnTo>
                <a:pt x="132630" y="410247"/>
              </a:lnTo>
              <a:lnTo>
                <a:pt x="132630" y="51794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DE2CF-BC05-424E-902B-DD79AA7F66CB}">
      <dsp:nvSpPr>
        <dsp:cNvPr id="0" name=""/>
        <dsp:cNvSpPr/>
      </dsp:nvSpPr>
      <dsp:spPr>
        <a:xfrm>
          <a:off x="4186589" y="2759981"/>
          <a:ext cx="1532868" cy="37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389"/>
              </a:lnTo>
              <a:lnTo>
                <a:pt x="1532868" y="264389"/>
              </a:lnTo>
              <a:lnTo>
                <a:pt x="1532868" y="37209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26F6B-11A5-423A-9E08-A60D8E8D05CB}">
      <dsp:nvSpPr>
        <dsp:cNvPr id="0" name=""/>
        <dsp:cNvSpPr/>
      </dsp:nvSpPr>
      <dsp:spPr>
        <a:xfrm>
          <a:off x="3428533" y="3870327"/>
          <a:ext cx="710481" cy="338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421"/>
              </a:lnTo>
              <a:lnTo>
                <a:pt x="710481" y="230421"/>
              </a:lnTo>
              <a:lnTo>
                <a:pt x="710481" y="3381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0847C-8B9E-42AD-B920-FB2596C4536B}">
      <dsp:nvSpPr>
        <dsp:cNvPr id="0" name=""/>
        <dsp:cNvSpPr/>
      </dsp:nvSpPr>
      <dsp:spPr>
        <a:xfrm>
          <a:off x="2753884" y="3870327"/>
          <a:ext cx="674649" cy="417649"/>
        </a:xfrm>
        <a:custGeom>
          <a:avLst/>
          <a:gdLst/>
          <a:ahLst/>
          <a:cxnLst/>
          <a:rect l="0" t="0" r="0" b="0"/>
          <a:pathLst>
            <a:path>
              <a:moveTo>
                <a:pt x="674649" y="0"/>
              </a:moveTo>
              <a:lnTo>
                <a:pt x="674649" y="309946"/>
              </a:lnTo>
              <a:lnTo>
                <a:pt x="0" y="309946"/>
              </a:lnTo>
              <a:lnTo>
                <a:pt x="0" y="41764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DBEB2-767A-4FFB-B93B-7871F592337A}">
      <dsp:nvSpPr>
        <dsp:cNvPr id="0" name=""/>
        <dsp:cNvSpPr/>
      </dsp:nvSpPr>
      <dsp:spPr>
        <a:xfrm>
          <a:off x="3428533" y="2759981"/>
          <a:ext cx="758055" cy="372091"/>
        </a:xfrm>
        <a:custGeom>
          <a:avLst/>
          <a:gdLst/>
          <a:ahLst/>
          <a:cxnLst/>
          <a:rect l="0" t="0" r="0" b="0"/>
          <a:pathLst>
            <a:path>
              <a:moveTo>
                <a:pt x="758055" y="0"/>
              </a:moveTo>
              <a:lnTo>
                <a:pt x="758055" y="264389"/>
              </a:lnTo>
              <a:lnTo>
                <a:pt x="0" y="264389"/>
              </a:lnTo>
              <a:lnTo>
                <a:pt x="0" y="37209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9A5D0-D6CD-4A43-8A81-36DA210AAE3B}">
      <dsp:nvSpPr>
        <dsp:cNvPr id="0" name=""/>
        <dsp:cNvSpPr/>
      </dsp:nvSpPr>
      <dsp:spPr>
        <a:xfrm>
          <a:off x="2945570" y="1774747"/>
          <a:ext cx="1241019" cy="246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77"/>
              </a:lnTo>
              <a:lnTo>
                <a:pt x="1241019" y="139277"/>
              </a:lnTo>
              <a:lnTo>
                <a:pt x="1241019" y="24697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BECEA-ABAB-47F5-8669-F2864E488A25}">
      <dsp:nvSpPr>
        <dsp:cNvPr id="0" name=""/>
        <dsp:cNvSpPr/>
      </dsp:nvSpPr>
      <dsp:spPr>
        <a:xfrm>
          <a:off x="2718052" y="1774747"/>
          <a:ext cx="227517" cy="280946"/>
        </a:xfrm>
        <a:custGeom>
          <a:avLst/>
          <a:gdLst/>
          <a:ahLst/>
          <a:cxnLst/>
          <a:rect l="0" t="0" r="0" b="0"/>
          <a:pathLst>
            <a:path>
              <a:moveTo>
                <a:pt x="227517" y="0"/>
              </a:moveTo>
              <a:lnTo>
                <a:pt x="227517" y="173244"/>
              </a:lnTo>
              <a:lnTo>
                <a:pt x="0" y="173244"/>
              </a:lnTo>
              <a:lnTo>
                <a:pt x="0" y="2809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3E3A1-E1C3-46A9-94A3-7F3F8AA5A2C9}">
      <dsp:nvSpPr>
        <dsp:cNvPr id="0" name=""/>
        <dsp:cNvSpPr/>
      </dsp:nvSpPr>
      <dsp:spPr>
        <a:xfrm>
          <a:off x="1251318" y="2776053"/>
          <a:ext cx="756253" cy="356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317"/>
              </a:lnTo>
              <a:lnTo>
                <a:pt x="756253" y="248317"/>
              </a:lnTo>
              <a:lnTo>
                <a:pt x="756253" y="35601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72699-B1FF-401D-942B-568B3275E66B}">
      <dsp:nvSpPr>
        <dsp:cNvPr id="0" name=""/>
        <dsp:cNvSpPr/>
      </dsp:nvSpPr>
      <dsp:spPr>
        <a:xfrm>
          <a:off x="586608" y="2776053"/>
          <a:ext cx="664709" cy="356019"/>
        </a:xfrm>
        <a:custGeom>
          <a:avLst/>
          <a:gdLst/>
          <a:ahLst/>
          <a:cxnLst/>
          <a:rect l="0" t="0" r="0" b="0"/>
          <a:pathLst>
            <a:path>
              <a:moveTo>
                <a:pt x="664709" y="0"/>
              </a:moveTo>
              <a:lnTo>
                <a:pt x="664709" y="248317"/>
              </a:lnTo>
              <a:lnTo>
                <a:pt x="0" y="248317"/>
              </a:lnTo>
              <a:lnTo>
                <a:pt x="0" y="35601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FE59B-E616-46B0-92EF-F55777182B45}">
      <dsp:nvSpPr>
        <dsp:cNvPr id="0" name=""/>
        <dsp:cNvSpPr/>
      </dsp:nvSpPr>
      <dsp:spPr>
        <a:xfrm>
          <a:off x="1251318" y="1774747"/>
          <a:ext cx="1694252" cy="263051"/>
        </a:xfrm>
        <a:custGeom>
          <a:avLst/>
          <a:gdLst/>
          <a:ahLst/>
          <a:cxnLst/>
          <a:rect l="0" t="0" r="0" b="0"/>
          <a:pathLst>
            <a:path>
              <a:moveTo>
                <a:pt x="1694252" y="0"/>
              </a:moveTo>
              <a:lnTo>
                <a:pt x="1694252" y="155348"/>
              </a:lnTo>
              <a:lnTo>
                <a:pt x="0" y="155348"/>
              </a:lnTo>
              <a:lnTo>
                <a:pt x="0" y="26305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88E9E-A49F-4A19-8CD3-CD8C7375DC55}">
      <dsp:nvSpPr>
        <dsp:cNvPr id="0" name=""/>
        <dsp:cNvSpPr/>
      </dsp:nvSpPr>
      <dsp:spPr>
        <a:xfrm>
          <a:off x="2550360" y="786995"/>
          <a:ext cx="395209" cy="249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94"/>
              </a:lnTo>
              <a:lnTo>
                <a:pt x="395209" y="141794"/>
              </a:lnTo>
              <a:lnTo>
                <a:pt x="395209" y="24949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2B174-D6C1-4111-8E79-75BA999AEAB8}">
      <dsp:nvSpPr>
        <dsp:cNvPr id="0" name=""/>
        <dsp:cNvSpPr/>
      </dsp:nvSpPr>
      <dsp:spPr>
        <a:xfrm>
          <a:off x="-129178" y="325630"/>
          <a:ext cx="5359077" cy="461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44684-DD82-48B8-9F2C-90CE37FA87D4}">
      <dsp:nvSpPr>
        <dsp:cNvPr id="0" name=""/>
        <dsp:cNvSpPr/>
      </dsp:nvSpPr>
      <dsp:spPr>
        <a:xfrm>
          <a:off x="0" y="448350"/>
          <a:ext cx="5359077" cy="461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Situacije visokog rizika i hitnosti postupanja</a:t>
          </a:r>
        </a:p>
      </dsp:txBody>
      <dsp:txXfrm>
        <a:off x="13513" y="461863"/>
        <a:ext cx="5332051" cy="434338"/>
      </dsp:txXfrm>
    </dsp:sp>
    <dsp:sp modelId="{1170BFA4-BEFF-429D-A254-173E279FF5C9}">
      <dsp:nvSpPr>
        <dsp:cNvPr id="0" name=""/>
        <dsp:cNvSpPr/>
      </dsp:nvSpPr>
      <dsp:spPr>
        <a:xfrm>
          <a:off x="1305331" y="1036492"/>
          <a:ext cx="3280478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5B3E6-6FE8-4914-B50D-77C15E455C8C}">
      <dsp:nvSpPr>
        <dsp:cNvPr id="0" name=""/>
        <dsp:cNvSpPr/>
      </dsp:nvSpPr>
      <dsp:spPr>
        <a:xfrm>
          <a:off x="1434509" y="1159212"/>
          <a:ext cx="3280478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b="1" kern="1200" dirty="0"/>
            <a:t>Odmah zaustaviti i prekinuti nasilno ponašanje</a:t>
          </a:r>
        </a:p>
      </dsp:txBody>
      <dsp:txXfrm>
        <a:off x="1456132" y="1180835"/>
        <a:ext cx="3237232" cy="695008"/>
      </dsp:txXfrm>
    </dsp:sp>
    <dsp:sp modelId="{39465883-10CE-47A1-90CE-4BAA2234896D}">
      <dsp:nvSpPr>
        <dsp:cNvPr id="0" name=""/>
        <dsp:cNvSpPr/>
      </dsp:nvSpPr>
      <dsp:spPr>
        <a:xfrm>
          <a:off x="670015" y="2037798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E183E-B7BC-41B4-825B-119766701184}">
      <dsp:nvSpPr>
        <dsp:cNvPr id="0" name=""/>
        <dsp:cNvSpPr/>
      </dsp:nvSpPr>
      <dsp:spPr>
        <a:xfrm>
          <a:off x="799193" y="2160518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>
              <a:sym typeface="Wingdings"/>
            </a:rPr>
            <a:t> 112 EU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>
              <a:sym typeface="Wingdings"/>
            </a:rPr>
            <a:t>Pozvati hitnu liječničku pomoć 194</a:t>
          </a:r>
          <a:endParaRPr lang="hr-HR" sz="1000" kern="1200" dirty="0"/>
        </a:p>
      </dsp:txBody>
      <dsp:txXfrm>
        <a:off x="820816" y="2182141"/>
        <a:ext cx="1119359" cy="695008"/>
      </dsp:txXfrm>
    </dsp:sp>
    <dsp:sp modelId="{2DCE37D5-D561-4C1D-95D8-5A43F0982EB7}">
      <dsp:nvSpPr>
        <dsp:cNvPr id="0" name=""/>
        <dsp:cNvSpPr/>
      </dsp:nvSpPr>
      <dsp:spPr>
        <a:xfrm>
          <a:off x="5305" y="3132072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18203-82B3-4373-A6B1-2713CA1D87E6}">
      <dsp:nvSpPr>
        <dsp:cNvPr id="0" name=""/>
        <dsp:cNvSpPr/>
      </dsp:nvSpPr>
      <dsp:spPr>
        <a:xfrm>
          <a:off x="134484" y="3254792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Osigurati pratnju djeteta (roditelj ili djelatnik škole)</a:t>
          </a:r>
        </a:p>
      </dsp:txBody>
      <dsp:txXfrm>
        <a:off x="156107" y="3276415"/>
        <a:ext cx="1119359" cy="695008"/>
      </dsp:txXfrm>
    </dsp:sp>
    <dsp:sp modelId="{EE3921FE-1EB9-4232-86C0-E8ED02518116}">
      <dsp:nvSpPr>
        <dsp:cNvPr id="0" name=""/>
        <dsp:cNvSpPr/>
      </dsp:nvSpPr>
      <dsp:spPr>
        <a:xfrm>
          <a:off x="1426268" y="3132072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0C2E2-6621-4FA4-A93B-BB99CDBCD01D}">
      <dsp:nvSpPr>
        <dsp:cNvPr id="0" name=""/>
        <dsp:cNvSpPr/>
      </dsp:nvSpPr>
      <dsp:spPr>
        <a:xfrm>
          <a:off x="1555446" y="3254792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Ako ide djelatnik škole, čeka dolazak roditelja kod liječnika</a:t>
          </a:r>
        </a:p>
      </dsp:txBody>
      <dsp:txXfrm>
        <a:off x="1577069" y="3276415"/>
        <a:ext cx="1119359" cy="695008"/>
      </dsp:txXfrm>
    </dsp:sp>
    <dsp:sp modelId="{FD6AE611-15D5-4910-9289-99619CE130A7}">
      <dsp:nvSpPr>
        <dsp:cNvPr id="0" name=""/>
        <dsp:cNvSpPr/>
      </dsp:nvSpPr>
      <dsp:spPr>
        <a:xfrm>
          <a:off x="2136749" y="2055693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3B8E3-6833-43D3-A8A7-A15CC7A69A3F}">
      <dsp:nvSpPr>
        <dsp:cNvPr id="0" name=""/>
        <dsp:cNvSpPr/>
      </dsp:nvSpPr>
      <dsp:spPr>
        <a:xfrm>
          <a:off x="2265928" y="2178413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>
              <a:sym typeface="Wingdings"/>
            </a:rPr>
            <a:t> </a:t>
          </a:r>
          <a:r>
            <a:rPr lang="hr-HR" sz="1000" kern="1200" dirty="0"/>
            <a:t>Pozvati roditelje (žrtve i počinitelja), izvijestiti o svemu i o daljnjim aktivnostima</a:t>
          </a:r>
        </a:p>
      </dsp:txBody>
      <dsp:txXfrm>
        <a:off x="2287551" y="2200036"/>
        <a:ext cx="1119359" cy="695008"/>
      </dsp:txXfrm>
    </dsp:sp>
    <dsp:sp modelId="{6534BBD8-49D1-4773-9E28-B455D9F8CB0E}">
      <dsp:nvSpPr>
        <dsp:cNvPr id="0" name=""/>
        <dsp:cNvSpPr/>
      </dsp:nvSpPr>
      <dsp:spPr>
        <a:xfrm>
          <a:off x="3605286" y="2021726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45C59-65F5-4C32-9F00-178BA53CEADD}">
      <dsp:nvSpPr>
        <dsp:cNvPr id="0" name=""/>
        <dsp:cNvSpPr/>
      </dsp:nvSpPr>
      <dsp:spPr>
        <a:xfrm>
          <a:off x="3734465" y="2144446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Zatražiti pomoć drugih djelatnika škole </a:t>
          </a:r>
        </a:p>
      </dsp:txBody>
      <dsp:txXfrm>
        <a:off x="3756088" y="2166069"/>
        <a:ext cx="1119359" cy="695008"/>
      </dsp:txXfrm>
    </dsp:sp>
    <dsp:sp modelId="{7D09869B-6136-40DC-96F3-2E9F2F207354}">
      <dsp:nvSpPr>
        <dsp:cNvPr id="0" name=""/>
        <dsp:cNvSpPr/>
      </dsp:nvSpPr>
      <dsp:spPr>
        <a:xfrm>
          <a:off x="2847230" y="3132072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469D6-52DF-4DF3-8E53-C1D64BD2A3F4}">
      <dsp:nvSpPr>
        <dsp:cNvPr id="0" name=""/>
        <dsp:cNvSpPr/>
      </dsp:nvSpPr>
      <dsp:spPr>
        <a:xfrm>
          <a:off x="2976409" y="3254792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Odmah izvijestiti ravnatelja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091 3881 561</a:t>
          </a:r>
        </a:p>
      </dsp:txBody>
      <dsp:txXfrm>
        <a:off x="2998032" y="3276415"/>
        <a:ext cx="1119359" cy="695008"/>
      </dsp:txXfrm>
    </dsp:sp>
    <dsp:sp modelId="{1146D55D-0BBD-4362-8F47-BE860690F0CB}">
      <dsp:nvSpPr>
        <dsp:cNvPr id="0" name=""/>
        <dsp:cNvSpPr/>
      </dsp:nvSpPr>
      <dsp:spPr>
        <a:xfrm>
          <a:off x="2172581" y="4287976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CB895-4B10-43EA-A135-EE26A4858F36}">
      <dsp:nvSpPr>
        <dsp:cNvPr id="0" name=""/>
        <dsp:cNvSpPr/>
      </dsp:nvSpPr>
      <dsp:spPr>
        <a:xfrm>
          <a:off x="2301759" y="4410696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Obavještava GU hitnim telefonskom pozivom</a:t>
          </a:r>
        </a:p>
      </dsp:txBody>
      <dsp:txXfrm>
        <a:off x="2323382" y="4432319"/>
        <a:ext cx="1119359" cy="695008"/>
      </dsp:txXfrm>
    </dsp:sp>
    <dsp:sp modelId="{168372E1-0D49-495F-AFA8-58B9B69BC286}">
      <dsp:nvSpPr>
        <dsp:cNvPr id="0" name=""/>
        <dsp:cNvSpPr/>
      </dsp:nvSpPr>
      <dsp:spPr>
        <a:xfrm>
          <a:off x="3557712" y="4208452"/>
          <a:ext cx="1162605" cy="97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D3BF9-4A5F-4C12-ACCE-A797E12443C8}">
      <dsp:nvSpPr>
        <dsp:cNvPr id="0" name=""/>
        <dsp:cNvSpPr/>
      </dsp:nvSpPr>
      <dsp:spPr>
        <a:xfrm>
          <a:off x="3686890" y="4331171"/>
          <a:ext cx="1162605" cy="9766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Odluka da se formira u školi tim za pružanje podrške i pomoći svima koji su </a:t>
          </a:r>
          <a:r>
            <a:rPr lang="hr-HR" sz="1000" kern="1200" dirty="0" err="1"/>
            <a:t>nazočili</a:t>
          </a:r>
          <a:r>
            <a:rPr lang="hr-HR" sz="1000" kern="1200" dirty="0"/>
            <a:t> događaju</a:t>
          </a:r>
        </a:p>
      </dsp:txBody>
      <dsp:txXfrm>
        <a:off x="3715496" y="4359777"/>
        <a:ext cx="1105393" cy="919469"/>
      </dsp:txXfrm>
    </dsp:sp>
    <dsp:sp modelId="{4135D0EA-BB57-4226-AFB9-A703831BB395}">
      <dsp:nvSpPr>
        <dsp:cNvPr id="0" name=""/>
        <dsp:cNvSpPr/>
      </dsp:nvSpPr>
      <dsp:spPr>
        <a:xfrm>
          <a:off x="4978674" y="3132072"/>
          <a:ext cx="1481566" cy="1609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B34A5-527B-454E-82D1-5FAEB903DE2B}">
      <dsp:nvSpPr>
        <dsp:cNvPr id="0" name=""/>
        <dsp:cNvSpPr/>
      </dsp:nvSpPr>
      <dsp:spPr>
        <a:xfrm>
          <a:off x="5107853" y="3254792"/>
          <a:ext cx="1481566" cy="16096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Obavijestiti stručnu službu škole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Socijalna pedagoginja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098 325 329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Pedagoginja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091 519 4218 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Razrednik/</a:t>
          </a:r>
          <a:r>
            <a:rPr lang="hr-HR" sz="1000" kern="1200" dirty="0" err="1"/>
            <a:t>ca</a:t>
          </a:r>
          <a:r>
            <a:rPr lang="hr-HR" sz="1000" kern="1200" dirty="0"/>
            <a:t>_______</a:t>
          </a:r>
        </a:p>
      </dsp:txBody>
      <dsp:txXfrm>
        <a:off x="5151247" y="3298186"/>
        <a:ext cx="1394778" cy="1522895"/>
      </dsp:txXfrm>
    </dsp:sp>
    <dsp:sp modelId="{2EF5CC5E-C327-4399-B838-1DF681C204E4}">
      <dsp:nvSpPr>
        <dsp:cNvPr id="0" name=""/>
        <dsp:cNvSpPr/>
      </dsp:nvSpPr>
      <dsp:spPr>
        <a:xfrm>
          <a:off x="5270785" y="5259705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4D21D-08C8-4A53-81F3-AAC932DF69A4}">
      <dsp:nvSpPr>
        <dsp:cNvPr id="0" name=""/>
        <dsp:cNvSpPr/>
      </dsp:nvSpPr>
      <dsp:spPr>
        <a:xfrm>
          <a:off x="5399963" y="5382425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Prijava nadležnim institucijama</a:t>
          </a:r>
        </a:p>
      </dsp:txBody>
      <dsp:txXfrm>
        <a:off x="5421586" y="5404048"/>
        <a:ext cx="1119359" cy="695008"/>
      </dsp:txXfrm>
    </dsp:sp>
    <dsp:sp modelId="{25C24598-20C1-4AD4-AEA3-FD1F867C5263}">
      <dsp:nvSpPr>
        <dsp:cNvPr id="0" name=""/>
        <dsp:cNvSpPr/>
      </dsp:nvSpPr>
      <dsp:spPr>
        <a:xfrm>
          <a:off x="4894316" y="2021726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48C44-3C26-47EF-94D7-8D392534CC3F}">
      <dsp:nvSpPr>
        <dsp:cNvPr id="0" name=""/>
        <dsp:cNvSpPr/>
      </dsp:nvSpPr>
      <dsp:spPr>
        <a:xfrm>
          <a:off x="5023495" y="2144446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>
              <a:sym typeface="Wingdings"/>
            </a:rPr>
            <a:t></a:t>
          </a:r>
          <a:r>
            <a:rPr lang="hr-HR" sz="1000" kern="1200" dirty="0"/>
            <a:t>192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Policijska postaja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/>
            <a:t>01/3656 666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000" kern="1200" dirty="0"/>
        </a:p>
      </dsp:txBody>
      <dsp:txXfrm>
        <a:off x="5045118" y="2166069"/>
        <a:ext cx="1119359" cy="695008"/>
      </dsp:txXfrm>
    </dsp:sp>
    <dsp:sp modelId="{D3E9C18F-395B-46F7-BB93-AF6F45E916B1}">
      <dsp:nvSpPr>
        <dsp:cNvPr id="0" name=""/>
        <dsp:cNvSpPr/>
      </dsp:nvSpPr>
      <dsp:spPr>
        <a:xfrm>
          <a:off x="6623790" y="179825"/>
          <a:ext cx="1162605" cy="738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1BCC7-0F74-4D5E-B16B-9EAF21665C6C}">
      <dsp:nvSpPr>
        <dsp:cNvPr id="0" name=""/>
        <dsp:cNvSpPr/>
      </dsp:nvSpPr>
      <dsp:spPr>
        <a:xfrm>
          <a:off x="6752968" y="302544"/>
          <a:ext cx="1162605" cy="738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3200" kern="1200"/>
        </a:p>
      </dsp:txBody>
      <dsp:txXfrm>
        <a:off x="6774591" y="324167"/>
        <a:ext cx="1119359" cy="695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1C36AE6-2975-46A4-93D1-042A1AEF9913}" type="datetimeFigureOut">
              <a:rPr lang="hr-HR" smtClean="0"/>
              <a:t>24.2.2022.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BF22E35-BF24-4E66-BB4D-A57527B570D1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1043608" y="2996952"/>
            <a:ext cx="2232248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Uobičajena procedura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755576" y="4766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Protokol o postupanju u slučajevima nasilja među djecom i mladima</a:t>
            </a:r>
          </a:p>
          <a:p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683568" y="1412776"/>
            <a:ext cx="75608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Odmah zaustaviti i prekinuti nasilno ponašanje</a:t>
            </a:r>
          </a:p>
        </p:txBody>
      </p:sp>
      <p:sp>
        <p:nvSpPr>
          <p:cNvPr id="5" name="Elipsa 4"/>
          <p:cNvSpPr/>
          <p:nvPr/>
        </p:nvSpPr>
        <p:spPr>
          <a:xfrm>
            <a:off x="5868144" y="2780928"/>
            <a:ext cx="2160240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Situacije visokog rizika i hitnosti postupanja</a:t>
            </a:r>
          </a:p>
        </p:txBody>
      </p:sp>
      <p:sp>
        <p:nvSpPr>
          <p:cNvPr id="8" name="Pravokutnik 7"/>
          <p:cNvSpPr/>
          <p:nvPr/>
        </p:nvSpPr>
        <p:spPr>
          <a:xfrm>
            <a:off x="683568" y="5342047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hr-HR" sz="1600" dirty="0">
              <a:solidFill>
                <a:prstClr val="black"/>
              </a:solidFill>
            </a:endParaRPr>
          </a:p>
          <a:p>
            <a:pPr lvl="0"/>
            <a:endParaRPr lang="hr-HR" sz="1600" dirty="0">
              <a:solidFill>
                <a:prstClr val="black"/>
              </a:solidFill>
            </a:endParaRPr>
          </a:p>
          <a:p>
            <a:pPr lvl="0"/>
            <a:r>
              <a:rPr lang="hr-HR" sz="1600" dirty="0">
                <a:solidFill>
                  <a:prstClr val="black"/>
                </a:solidFill>
              </a:rPr>
              <a:t>Izradila : Ljiljana Samardžić, dipl. socijalna pedagoginja, stručna suradnica savjetnica          </a:t>
            </a:r>
          </a:p>
          <a:p>
            <a:pPr lvl="0"/>
            <a:r>
              <a:rPr lang="hr-HR" sz="1600">
                <a:solidFill>
                  <a:prstClr val="black"/>
                </a:solidFill>
              </a:rPr>
              <a:t>                                                </a:t>
            </a:r>
            <a:r>
              <a:rPr lang="hr-HR" sz="1600" dirty="0">
                <a:solidFill>
                  <a:prstClr val="black"/>
                </a:solidFill>
              </a:rPr>
              <a:t>OŠ N. Tesle, Zagreb</a:t>
            </a:r>
          </a:p>
        </p:txBody>
      </p:sp>
    </p:spTree>
    <p:extLst>
      <p:ext uri="{BB962C8B-B14F-4D97-AF65-F5344CB8AC3E}">
        <p14:creationId xmlns:p14="http://schemas.microsoft.com/office/powerpoint/2010/main" val="50413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jagram 3"/>
          <p:cNvGraphicFramePr/>
          <p:nvPr>
            <p:extLst>
              <p:ext uri="{D42A27DB-BD31-4B8C-83A1-F6EECF244321}">
                <p14:modId xmlns:p14="http://schemas.microsoft.com/office/powerpoint/2010/main" val="1744478432"/>
              </p:ext>
            </p:extLst>
          </p:nvPr>
        </p:nvGraphicFramePr>
        <p:xfrm>
          <a:off x="251520" y="548680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755576" y="1886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</a:rPr>
              <a:t>Protokol o postupanju u slučajevima nasilja među djecom i mladima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611560" y="6165304"/>
            <a:ext cx="80648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prstClr val="black"/>
                </a:solidFill>
              </a:rPr>
              <a:t>Napisati službenu zabilješku i primjerak predati stručnoj službi škole!</a:t>
            </a:r>
          </a:p>
          <a:p>
            <a:r>
              <a:rPr lang="hr-HR" sz="1200" dirty="0">
                <a:solidFill>
                  <a:prstClr val="black"/>
                </a:solidFill>
              </a:rPr>
              <a:t>Izradila : Ljiljana Samardžić, dipl. socijalna pedagoginja, stručna suradnica savjetnica          </a:t>
            </a:r>
          </a:p>
          <a:p>
            <a:r>
              <a:rPr lang="hr-HR" sz="1200" dirty="0">
                <a:solidFill>
                  <a:prstClr val="black"/>
                </a:solidFill>
              </a:rPr>
              <a:t>                                               OŠ N. Tesle, Zagreb</a:t>
            </a:r>
          </a:p>
          <a:p>
            <a:endParaRPr lang="hr-HR" sz="1600" dirty="0">
              <a:solidFill>
                <a:prstClr val="black"/>
              </a:solidFill>
            </a:endParaRPr>
          </a:p>
          <a:p>
            <a:endParaRPr lang="hr-HR" sz="1600" dirty="0">
              <a:solidFill>
                <a:prstClr val="black"/>
              </a:solidFill>
            </a:endParaRPr>
          </a:p>
        </p:txBody>
      </p:sp>
      <p:sp>
        <p:nvSpPr>
          <p:cNvPr id="9" name="Elipsasti oblačić 8"/>
          <p:cNvSpPr/>
          <p:nvPr/>
        </p:nvSpPr>
        <p:spPr>
          <a:xfrm>
            <a:off x="179512" y="1628800"/>
            <a:ext cx="1080120" cy="1224136"/>
          </a:xfrm>
          <a:prstGeom prst="wedgeEllipseCallout">
            <a:avLst>
              <a:gd name="adj1" fmla="val 106031"/>
              <a:gd name="adj2" fmla="val 9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STOP</a:t>
            </a:r>
          </a:p>
        </p:txBody>
      </p:sp>
      <p:sp>
        <p:nvSpPr>
          <p:cNvPr id="10" name="Nasmiješeno lice 9"/>
          <p:cNvSpPr/>
          <p:nvPr/>
        </p:nvSpPr>
        <p:spPr>
          <a:xfrm>
            <a:off x="8004185" y="6330871"/>
            <a:ext cx="576064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692696"/>
            <a:ext cx="1967285" cy="129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293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kstniOkvir 3"/>
          <p:cNvSpPr txBox="1">
            <a:spLocks noChangeArrowheads="1"/>
          </p:cNvSpPr>
          <p:nvPr/>
        </p:nvSpPr>
        <p:spPr bwMode="auto">
          <a:xfrm>
            <a:off x="179388" y="188913"/>
            <a:ext cx="6840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altLang="sr-Latn-RS"/>
              <a:t>Protokol o postupanju u slučajevima nasilja među djecom i mladima</a:t>
            </a:r>
          </a:p>
        </p:txBody>
      </p:sp>
      <p:graphicFrame>
        <p:nvGraphicFramePr>
          <p:cNvPr id="5" name="Dijagram 4"/>
          <p:cNvGraphicFramePr/>
          <p:nvPr>
            <p:extLst>
              <p:ext uri="{D42A27DB-BD31-4B8C-83A1-F6EECF244321}">
                <p14:modId xmlns:p14="http://schemas.microsoft.com/office/powerpoint/2010/main" val="3342157805"/>
              </p:ext>
            </p:extLst>
          </p:nvPr>
        </p:nvGraphicFramePr>
        <p:xfrm>
          <a:off x="1043608" y="476672"/>
          <a:ext cx="792088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asti oblačić 5"/>
          <p:cNvSpPr/>
          <p:nvPr/>
        </p:nvSpPr>
        <p:spPr>
          <a:xfrm>
            <a:off x="1258888" y="1268413"/>
            <a:ext cx="1081087" cy="1223962"/>
          </a:xfrm>
          <a:prstGeom prst="wedgeEllipseCallout">
            <a:avLst>
              <a:gd name="adj1" fmla="val 133656"/>
              <a:gd name="adj2" fmla="val -22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>
                <a:solidFill>
                  <a:srgbClr val="FF0000"/>
                </a:solidFill>
              </a:rPr>
              <a:t>STOP</a:t>
            </a: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171926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852738"/>
            <a:ext cx="93821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484313"/>
            <a:ext cx="13890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92825"/>
            <a:ext cx="8636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0"/>
            <a:ext cx="20129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avokutnik 1"/>
          <p:cNvSpPr/>
          <p:nvPr/>
        </p:nvSpPr>
        <p:spPr>
          <a:xfrm>
            <a:off x="179388" y="5551398"/>
            <a:ext cx="2808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dirty="0"/>
              <a:t>Izradila: </a:t>
            </a:r>
          </a:p>
          <a:p>
            <a:r>
              <a:rPr lang="hr-HR" sz="1200" dirty="0"/>
              <a:t>Ljiljana Samardžić, </a:t>
            </a:r>
          </a:p>
          <a:p>
            <a:r>
              <a:rPr lang="hr-HR" sz="1200" dirty="0"/>
              <a:t>dipl. socijalna pedagoginja, </a:t>
            </a:r>
          </a:p>
          <a:p>
            <a:r>
              <a:rPr lang="hr-HR" sz="1200" dirty="0"/>
              <a:t>stručna suradnica savjetnica </a:t>
            </a:r>
          </a:p>
          <a:p>
            <a:r>
              <a:rPr lang="hr-HR" sz="1200" dirty="0"/>
              <a:t> OŠ N. Tesle, Zagreb</a:t>
            </a:r>
          </a:p>
          <a:p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41719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>
            <a:extLst>
              <a:ext uri="{FF2B5EF4-FFF2-40B4-BE49-F238E27FC236}">
                <a16:creationId xmlns:a16="http://schemas.microsoft.com/office/drawing/2014/main" id="{3A6EA845-45E5-4814-8DCB-79236CDB9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8486DE7C-715D-4DC9-9866-C1AA034E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8231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ni oblik">
  <a:themeElements>
    <a:clrScheme name="Valni oblik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lni oblik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lni oblik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b5d31c-33cb-47b8-9394-d3c0ef30cd17" xsi:nil="true"/>
    <lcf76f155ced4ddcb4097134ff3c332f xmlns="1c3efb2e-e4c1-4afc-a009-bd4d587459b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A2D2AE295B7F41A27EF815E88BD06A" ma:contentTypeVersion="14" ma:contentTypeDescription="Stvaranje novog dokumenta." ma:contentTypeScope="" ma:versionID="9ddbdcdca4bb866b1682fd53f3e758c3">
  <xsd:schema xmlns:xsd="http://www.w3.org/2001/XMLSchema" xmlns:xs="http://www.w3.org/2001/XMLSchema" xmlns:p="http://schemas.microsoft.com/office/2006/metadata/properties" xmlns:ns2="1c3efb2e-e4c1-4afc-a009-bd4d587459b3" xmlns:ns3="49b5d31c-33cb-47b8-9394-d3c0ef30cd17" targetNamespace="http://schemas.microsoft.com/office/2006/metadata/properties" ma:root="true" ma:fieldsID="3193f1f2ca5d28ad0baca2a47282afd4" ns2:_="" ns3:_="">
    <xsd:import namespace="1c3efb2e-e4c1-4afc-a009-bd4d587459b3"/>
    <xsd:import namespace="49b5d31c-33cb-47b8-9394-d3c0ef30cd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efb2e-e4c1-4afc-a009-bd4d587459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5d31c-33cb-47b8-9394-d3c0ef30cd1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a0c3a51-567e-4330-a8df-2300a4d3890a}" ma:internalName="TaxCatchAll" ma:showField="CatchAllData" ma:web="49b5d31c-33cb-47b8-9394-d3c0ef30cd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1F4A39-E64A-470B-BD19-21E9C76FB932}">
  <ds:schemaRefs>
    <ds:schemaRef ds:uri="http://schemas.microsoft.com/office/2006/metadata/properties"/>
    <ds:schemaRef ds:uri="http://schemas.microsoft.com/office/infopath/2007/PartnerControls"/>
    <ds:schemaRef ds:uri="49b5d31c-33cb-47b8-9394-d3c0ef30cd17"/>
    <ds:schemaRef ds:uri="1c3efb2e-e4c1-4afc-a009-bd4d587459b3"/>
  </ds:schemaRefs>
</ds:datastoreItem>
</file>

<file path=customXml/itemProps2.xml><?xml version="1.0" encoding="utf-8"?>
<ds:datastoreItem xmlns:ds="http://schemas.openxmlformats.org/officeDocument/2006/customXml" ds:itemID="{12DCE005-CC43-4ADF-BD42-033199C899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B02C2A-2F99-4F3F-9359-B6B3ECCE4E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efb2e-e4c1-4afc-a009-bd4d587459b3"/>
    <ds:schemaRef ds:uri="49b5d31c-33cb-47b8-9394-d3c0ef30cd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</TotalTime>
  <Words>339</Words>
  <Application>Microsoft Office PowerPoint</Application>
  <PresentationFormat>Prikaz na zaslonu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Valni oblik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Ljiljana</dc:creator>
  <cp:lastModifiedBy>Romana Ana Reščić</cp:lastModifiedBy>
  <cp:revision>16</cp:revision>
  <cp:lastPrinted>2016-09-16T07:56:29Z</cp:lastPrinted>
  <dcterms:created xsi:type="dcterms:W3CDTF">2016-09-13T17:39:55Z</dcterms:created>
  <dcterms:modified xsi:type="dcterms:W3CDTF">2022-02-24T08:48:14Z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0x01010022A2D2AE295B7F41A27EF815E88BD06A</vt:lpwstr>
  </property>
  <property fmtid="{D5CDD505-2E9C-101B-9397-08002B2CF9AE}" pid="3" name="MediaServiceImageTags">
    <vt:lpwstr/>
  </property>
</Properties>
</file>